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545"/>
  </p:normalViewPr>
  <p:slideViewPr>
    <p:cSldViewPr snapToGrid="0" snapToObjects="1">
      <p:cViewPr varScale="1">
        <p:scale>
          <a:sx n="68" d="100"/>
          <a:sy n="68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C748F-2BC9-F44D-B5EA-5AA9647720DB}" type="doc">
      <dgm:prSet loTypeId="urn:microsoft.com/office/officeart/2005/8/layout/vProcess5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3BE304-4391-5D44-A6EF-2C7C8EF37B03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- </a:t>
          </a:r>
          <a:r>
            <a:rPr lang="en-US" sz="2400" b="1" dirty="0" err="1">
              <a:solidFill>
                <a:schemeClr val="tx1"/>
              </a:solidFill>
            </a:rPr>
            <a:t>ผู้เรียนมีความรู้</a:t>
          </a:r>
          <a:r>
            <a:rPr lang="th-TH" sz="2400" b="1" dirty="0">
              <a:solidFill>
                <a:schemeClr val="tx1"/>
              </a:solidFill>
            </a:rPr>
            <a:t> ความ</a:t>
          </a:r>
          <a:r>
            <a:rPr lang="en-US" sz="2400" b="1" dirty="0" err="1">
              <a:solidFill>
                <a:schemeClr val="tx1"/>
              </a:solidFill>
            </a:rPr>
            <a:t>สามารถในการใช้ภาษาอังกฤษเพื่อการสื่อสาร</a:t>
          </a:r>
          <a:r>
            <a:rPr lang="th-TH" sz="2400" b="1" dirty="0">
              <a:solidFill>
                <a:schemeClr val="tx1"/>
              </a:solidFill>
            </a:rPr>
            <a:t> ประชาสัมพันธ์ การเข้าพักโรงแรม การจองทัวร์ และแหล่งท่องเที่ยว</a:t>
          </a:r>
          <a:endParaRPr lang="en-US" sz="2400" b="1" dirty="0">
            <a:solidFill>
              <a:schemeClr val="tx1"/>
            </a:solidFill>
          </a:endParaRPr>
        </a:p>
      </dgm:t>
    </dgm:pt>
    <dgm:pt modelId="{5279FB4A-362A-0447-B8BB-4C668B2BAFCA}" type="parTrans" cxnId="{385ACD76-F2A1-364D-ABD7-E16F5C51E25F}">
      <dgm:prSet/>
      <dgm:spPr/>
      <dgm:t>
        <a:bodyPr/>
        <a:lstStyle/>
        <a:p>
          <a:pPr algn="l"/>
          <a:endParaRPr lang="en-US" sz="5400" b="1">
            <a:solidFill>
              <a:schemeClr val="tx1"/>
            </a:solidFill>
          </a:endParaRPr>
        </a:p>
      </dgm:t>
    </dgm:pt>
    <dgm:pt modelId="{EC6CAE99-9863-4741-9202-D7B348D66331}" type="sibTrans" cxnId="{385ACD76-F2A1-364D-ABD7-E16F5C51E25F}">
      <dgm:prSet phldrT="01" custT="1"/>
      <dgm:spPr/>
      <dgm:t>
        <a:bodyPr/>
        <a:lstStyle/>
        <a:p>
          <a:endParaRPr lang="en-US" sz="3600" b="1">
            <a:solidFill>
              <a:schemeClr val="tx1"/>
            </a:solidFill>
          </a:endParaRPr>
        </a:p>
      </dgm:t>
    </dgm:pt>
    <dgm:pt modelId="{AC35F1B3-51D2-124B-944A-3823DFAE5566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- </a:t>
          </a:r>
          <a:r>
            <a:rPr lang="th-TH" sz="2400" b="1" dirty="0">
              <a:solidFill>
                <a:schemeClr val="tx1"/>
              </a:solidFill>
            </a:rPr>
            <a:t>ผู้เรียนมีความรู้ความสามารถในการอ่านตาราง</a:t>
          </a:r>
          <a:r>
            <a:rPr lang="th-TH" sz="2400" b="1" dirty="0" err="1">
              <a:solidFill>
                <a:schemeClr val="tx1"/>
              </a:solidFill>
            </a:rPr>
            <a:t>ต่างๆ</a:t>
          </a:r>
          <a:r>
            <a:rPr lang="th-TH" sz="2400" b="1" dirty="0">
              <a:solidFill>
                <a:schemeClr val="tx1"/>
              </a:solidFill>
            </a:rPr>
            <a:t> ที่เกี่ยวข้องกับการท่องเที่ยว แล้วบอกเล่าให้นักท่องเที่ยวรู้และเข้าใจ</a:t>
          </a:r>
          <a:endParaRPr lang="en-US" sz="2400" b="1" dirty="0">
            <a:solidFill>
              <a:schemeClr val="tx1"/>
            </a:solidFill>
          </a:endParaRPr>
        </a:p>
      </dgm:t>
    </dgm:pt>
    <dgm:pt modelId="{1DEDD946-D67D-284D-8396-44CAF0D2E904}" type="parTrans" cxnId="{BA02BB17-CEAD-D04C-AFFF-DB3773F11609}">
      <dgm:prSet/>
      <dgm:spPr/>
      <dgm:t>
        <a:bodyPr/>
        <a:lstStyle/>
        <a:p>
          <a:pPr algn="l"/>
          <a:endParaRPr lang="en-US" sz="5400" b="1">
            <a:solidFill>
              <a:schemeClr val="tx1"/>
            </a:solidFill>
          </a:endParaRPr>
        </a:p>
      </dgm:t>
    </dgm:pt>
    <dgm:pt modelId="{FF939B1A-4885-A243-9F25-37C7BE99D9E7}" type="sibTrans" cxnId="{BA02BB17-CEAD-D04C-AFFF-DB3773F11609}">
      <dgm:prSet phldrT="02" custT="1"/>
      <dgm:spPr/>
      <dgm:t>
        <a:bodyPr/>
        <a:lstStyle/>
        <a:p>
          <a:endParaRPr lang="en-US" sz="3600" b="1">
            <a:solidFill>
              <a:schemeClr val="tx1"/>
            </a:solidFill>
          </a:endParaRPr>
        </a:p>
      </dgm:t>
    </dgm:pt>
    <dgm:pt modelId="{BBB52419-FF6F-2C4D-A80A-851C71C222CE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- </a:t>
          </a:r>
          <a:r>
            <a:rPr lang="th-TH" sz="2400" b="1" dirty="0">
              <a:solidFill>
                <a:schemeClr val="tx1"/>
              </a:solidFill>
            </a:rPr>
            <a:t>ผู้เรียนสามารถเขียนแผ่นพับประชาสัมพันธ์แหล่งท่องเที่ยว โรงแรม รีสอร์ท สถานที่จับจ่ายใช้สอย นวดแผนโบราณ ให้นักท่องเที่ยวได้รับรู้และเป็นที่สนใจ</a:t>
          </a:r>
          <a:endParaRPr lang="en-US" sz="2400" b="1" dirty="0">
            <a:solidFill>
              <a:schemeClr val="tx1"/>
            </a:solidFill>
          </a:endParaRPr>
        </a:p>
      </dgm:t>
    </dgm:pt>
    <dgm:pt modelId="{F5913D0D-D396-6846-AED1-169DEBE98A81}" type="parTrans" cxnId="{8E077E45-4129-3641-81B9-A5271628EB50}">
      <dgm:prSet/>
      <dgm:spPr/>
      <dgm:t>
        <a:bodyPr/>
        <a:lstStyle/>
        <a:p>
          <a:pPr algn="l"/>
          <a:endParaRPr lang="en-US" sz="5400" b="1">
            <a:solidFill>
              <a:schemeClr val="tx1"/>
            </a:solidFill>
          </a:endParaRPr>
        </a:p>
      </dgm:t>
    </dgm:pt>
    <dgm:pt modelId="{FD7C21CF-807B-C541-8BDB-AAF918587FFA}" type="sibTrans" cxnId="{8E077E45-4129-3641-81B9-A5271628EB50}">
      <dgm:prSet phldrT="03" custT="1"/>
      <dgm:spPr/>
      <dgm:t>
        <a:bodyPr/>
        <a:lstStyle/>
        <a:p>
          <a:endParaRPr lang="en-US" sz="3600" b="1">
            <a:solidFill>
              <a:schemeClr val="tx1"/>
            </a:solidFill>
          </a:endParaRPr>
        </a:p>
      </dgm:t>
    </dgm:pt>
    <dgm:pt modelId="{F797C973-6F42-F743-A3DF-CA78BB2942FD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- </a:t>
          </a:r>
          <a:r>
            <a:rPr lang="th-TH" sz="2400" b="1" dirty="0">
              <a:solidFill>
                <a:schemeClr val="tx1"/>
              </a:solidFill>
            </a:rPr>
            <a:t>ผู้เรียนมีความรู้ความสามารถในการเขียนจดหมายโต้ตอบกับนักท่องเที่ยวได้ถูกต้องอย่างมีทักษะ</a:t>
          </a:r>
          <a:endParaRPr lang="en-US" sz="2400" b="1" dirty="0">
            <a:solidFill>
              <a:schemeClr val="tx1"/>
            </a:solidFill>
          </a:endParaRPr>
        </a:p>
      </dgm:t>
    </dgm:pt>
    <dgm:pt modelId="{6994299D-0C05-D34D-B359-DB156A2756EE}" type="parTrans" cxnId="{5C1956A2-8839-5E4D-81B4-36950ACC45FC}">
      <dgm:prSet/>
      <dgm:spPr/>
      <dgm:t>
        <a:bodyPr/>
        <a:lstStyle/>
        <a:p>
          <a:pPr algn="l"/>
          <a:endParaRPr lang="en-US" sz="5400" b="1">
            <a:solidFill>
              <a:schemeClr val="tx1"/>
            </a:solidFill>
          </a:endParaRPr>
        </a:p>
      </dgm:t>
    </dgm:pt>
    <dgm:pt modelId="{D90BAE54-E1FE-8E45-8077-80A3AEC19924}" type="sibTrans" cxnId="{5C1956A2-8839-5E4D-81B4-36950ACC45FC}">
      <dgm:prSet phldrT="04" custT="1"/>
      <dgm:spPr/>
      <dgm:t>
        <a:bodyPr/>
        <a:lstStyle/>
        <a:p>
          <a:endParaRPr lang="en-US" sz="3600" b="1">
            <a:solidFill>
              <a:schemeClr val="tx1"/>
            </a:solidFill>
          </a:endParaRPr>
        </a:p>
      </dgm:t>
    </dgm:pt>
    <dgm:pt modelId="{A0F32B7D-9CD8-C04C-85ED-B24252E37E69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- </a:t>
          </a:r>
          <a:r>
            <a:rPr lang="th-TH" sz="2400" b="1" dirty="0">
              <a:solidFill>
                <a:schemeClr val="tx1"/>
              </a:solidFill>
            </a:rPr>
            <a:t>ผู้เรียนสามารถนำความรู้ไปใช้เป็นพื้นฐานในการประกอบอาชีพ การดำรงชีวิต และการศึกษาที่สูงขึ้น</a:t>
          </a:r>
          <a:endParaRPr lang="en-US" sz="2400" b="1" dirty="0">
            <a:solidFill>
              <a:schemeClr val="tx1"/>
            </a:solidFill>
          </a:endParaRPr>
        </a:p>
      </dgm:t>
    </dgm:pt>
    <dgm:pt modelId="{A70B7B6D-006B-0F4F-A3FC-2D25E9841677}" type="parTrans" cxnId="{D8C84F28-E889-6245-8B5C-B04D120A7AD1}">
      <dgm:prSet/>
      <dgm:spPr/>
      <dgm:t>
        <a:bodyPr/>
        <a:lstStyle/>
        <a:p>
          <a:pPr algn="l"/>
          <a:endParaRPr lang="en-US" sz="5400" b="1">
            <a:solidFill>
              <a:schemeClr val="tx1"/>
            </a:solidFill>
          </a:endParaRPr>
        </a:p>
      </dgm:t>
    </dgm:pt>
    <dgm:pt modelId="{3D2B1445-F0A4-2C42-800C-3673B6F48FF7}" type="sibTrans" cxnId="{D8C84F28-E889-6245-8B5C-B04D120A7AD1}">
      <dgm:prSet phldrT="05"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BB3A96CB-A4EC-FA49-A67C-F8DE56A3F247}" type="pres">
      <dgm:prSet presAssocID="{2EFC748F-2BC9-F44D-B5EA-5AA9647720DB}" presName="outerComposite" presStyleCnt="0">
        <dgm:presLayoutVars>
          <dgm:chMax val="5"/>
          <dgm:dir/>
          <dgm:resizeHandles val="exact"/>
        </dgm:presLayoutVars>
      </dgm:prSet>
      <dgm:spPr/>
    </dgm:pt>
    <dgm:pt modelId="{B6743529-E6CC-1343-92A1-EFE4E54FA659}" type="pres">
      <dgm:prSet presAssocID="{2EFC748F-2BC9-F44D-B5EA-5AA9647720DB}" presName="dummyMaxCanvas" presStyleCnt="0">
        <dgm:presLayoutVars/>
      </dgm:prSet>
      <dgm:spPr/>
    </dgm:pt>
    <dgm:pt modelId="{99DFC2E1-ADEC-8149-A34C-F206D6DDF9BE}" type="pres">
      <dgm:prSet presAssocID="{2EFC748F-2BC9-F44D-B5EA-5AA9647720DB}" presName="FiveNodes_1" presStyleLbl="node1" presStyleIdx="0" presStyleCnt="5">
        <dgm:presLayoutVars>
          <dgm:bulletEnabled val="1"/>
        </dgm:presLayoutVars>
      </dgm:prSet>
      <dgm:spPr/>
    </dgm:pt>
    <dgm:pt modelId="{CBE341D7-68F8-994D-89D1-9B4F0F04D104}" type="pres">
      <dgm:prSet presAssocID="{2EFC748F-2BC9-F44D-B5EA-5AA9647720DB}" presName="FiveNodes_2" presStyleLbl="node1" presStyleIdx="1" presStyleCnt="5">
        <dgm:presLayoutVars>
          <dgm:bulletEnabled val="1"/>
        </dgm:presLayoutVars>
      </dgm:prSet>
      <dgm:spPr/>
    </dgm:pt>
    <dgm:pt modelId="{06BC15D8-3A27-0F44-9D99-DC0D353E2F3C}" type="pres">
      <dgm:prSet presAssocID="{2EFC748F-2BC9-F44D-B5EA-5AA9647720DB}" presName="FiveNodes_3" presStyleLbl="node1" presStyleIdx="2" presStyleCnt="5">
        <dgm:presLayoutVars>
          <dgm:bulletEnabled val="1"/>
        </dgm:presLayoutVars>
      </dgm:prSet>
      <dgm:spPr/>
    </dgm:pt>
    <dgm:pt modelId="{F14EE3ED-0F85-6C48-954D-A66CB97B5398}" type="pres">
      <dgm:prSet presAssocID="{2EFC748F-2BC9-F44D-B5EA-5AA9647720DB}" presName="FiveNodes_4" presStyleLbl="node1" presStyleIdx="3" presStyleCnt="5">
        <dgm:presLayoutVars>
          <dgm:bulletEnabled val="1"/>
        </dgm:presLayoutVars>
      </dgm:prSet>
      <dgm:spPr/>
    </dgm:pt>
    <dgm:pt modelId="{3E8319FB-903A-2442-9995-EB3CEAD052FA}" type="pres">
      <dgm:prSet presAssocID="{2EFC748F-2BC9-F44D-B5EA-5AA9647720DB}" presName="FiveNodes_5" presStyleLbl="node1" presStyleIdx="4" presStyleCnt="5">
        <dgm:presLayoutVars>
          <dgm:bulletEnabled val="1"/>
        </dgm:presLayoutVars>
      </dgm:prSet>
      <dgm:spPr/>
    </dgm:pt>
    <dgm:pt modelId="{E40E5AC7-A811-D34B-9009-8D08D690AE8A}" type="pres">
      <dgm:prSet presAssocID="{2EFC748F-2BC9-F44D-B5EA-5AA9647720DB}" presName="FiveConn_1-2" presStyleLbl="fgAccFollowNode1" presStyleIdx="0" presStyleCnt="4">
        <dgm:presLayoutVars>
          <dgm:bulletEnabled val="1"/>
        </dgm:presLayoutVars>
      </dgm:prSet>
      <dgm:spPr/>
    </dgm:pt>
    <dgm:pt modelId="{57457514-452D-ED42-96A5-4E8B82DB76FC}" type="pres">
      <dgm:prSet presAssocID="{2EFC748F-2BC9-F44D-B5EA-5AA9647720DB}" presName="FiveConn_2-3" presStyleLbl="fgAccFollowNode1" presStyleIdx="1" presStyleCnt="4">
        <dgm:presLayoutVars>
          <dgm:bulletEnabled val="1"/>
        </dgm:presLayoutVars>
      </dgm:prSet>
      <dgm:spPr/>
    </dgm:pt>
    <dgm:pt modelId="{CA6D4393-E47C-1342-90E5-C766A66B6B5A}" type="pres">
      <dgm:prSet presAssocID="{2EFC748F-2BC9-F44D-B5EA-5AA9647720DB}" presName="FiveConn_3-4" presStyleLbl="fgAccFollowNode1" presStyleIdx="2" presStyleCnt="4">
        <dgm:presLayoutVars>
          <dgm:bulletEnabled val="1"/>
        </dgm:presLayoutVars>
      </dgm:prSet>
      <dgm:spPr/>
    </dgm:pt>
    <dgm:pt modelId="{DF646ED1-670C-6F42-8800-0FFBAA077350}" type="pres">
      <dgm:prSet presAssocID="{2EFC748F-2BC9-F44D-B5EA-5AA9647720DB}" presName="FiveConn_4-5" presStyleLbl="fgAccFollowNode1" presStyleIdx="3" presStyleCnt="4">
        <dgm:presLayoutVars>
          <dgm:bulletEnabled val="1"/>
        </dgm:presLayoutVars>
      </dgm:prSet>
      <dgm:spPr/>
    </dgm:pt>
    <dgm:pt modelId="{5F619DC5-BBD6-4540-9495-F5B52AD5C815}" type="pres">
      <dgm:prSet presAssocID="{2EFC748F-2BC9-F44D-B5EA-5AA9647720DB}" presName="FiveNodes_1_text" presStyleLbl="node1" presStyleIdx="4" presStyleCnt="5">
        <dgm:presLayoutVars>
          <dgm:bulletEnabled val="1"/>
        </dgm:presLayoutVars>
      </dgm:prSet>
      <dgm:spPr/>
    </dgm:pt>
    <dgm:pt modelId="{348CD8C7-32D9-1B41-8D99-5B5D58ADD408}" type="pres">
      <dgm:prSet presAssocID="{2EFC748F-2BC9-F44D-B5EA-5AA9647720DB}" presName="FiveNodes_2_text" presStyleLbl="node1" presStyleIdx="4" presStyleCnt="5">
        <dgm:presLayoutVars>
          <dgm:bulletEnabled val="1"/>
        </dgm:presLayoutVars>
      </dgm:prSet>
      <dgm:spPr/>
    </dgm:pt>
    <dgm:pt modelId="{A63E3B80-18A4-D342-95D5-189B4DDED660}" type="pres">
      <dgm:prSet presAssocID="{2EFC748F-2BC9-F44D-B5EA-5AA9647720DB}" presName="FiveNodes_3_text" presStyleLbl="node1" presStyleIdx="4" presStyleCnt="5">
        <dgm:presLayoutVars>
          <dgm:bulletEnabled val="1"/>
        </dgm:presLayoutVars>
      </dgm:prSet>
      <dgm:spPr/>
    </dgm:pt>
    <dgm:pt modelId="{B48F6DB1-2FD3-3742-B6DF-D3B4C2D50571}" type="pres">
      <dgm:prSet presAssocID="{2EFC748F-2BC9-F44D-B5EA-5AA9647720DB}" presName="FiveNodes_4_text" presStyleLbl="node1" presStyleIdx="4" presStyleCnt="5">
        <dgm:presLayoutVars>
          <dgm:bulletEnabled val="1"/>
        </dgm:presLayoutVars>
      </dgm:prSet>
      <dgm:spPr/>
    </dgm:pt>
    <dgm:pt modelId="{CE23062E-2AE1-FB44-BDBA-3AE47564F80D}" type="pres">
      <dgm:prSet presAssocID="{2EFC748F-2BC9-F44D-B5EA-5AA9647720D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A02BB17-CEAD-D04C-AFFF-DB3773F11609}" srcId="{2EFC748F-2BC9-F44D-B5EA-5AA9647720DB}" destId="{AC35F1B3-51D2-124B-944A-3823DFAE5566}" srcOrd="1" destOrd="0" parTransId="{1DEDD946-D67D-284D-8396-44CAF0D2E904}" sibTransId="{FF939B1A-4885-A243-9F25-37C7BE99D9E7}"/>
    <dgm:cxn modelId="{E0BFB218-D55A-FC44-83A5-B630425B7D5E}" type="presOf" srcId="{903BE304-4391-5D44-A6EF-2C7C8EF37B03}" destId="{5F619DC5-BBD6-4540-9495-F5B52AD5C815}" srcOrd="1" destOrd="0" presId="urn:microsoft.com/office/officeart/2005/8/layout/vProcess5"/>
    <dgm:cxn modelId="{3B733C21-CF94-144B-AFDC-DFEF15BD394A}" type="presOf" srcId="{A0F32B7D-9CD8-C04C-85ED-B24252E37E69}" destId="{3E8319FB-903A-2442-9995-EB3CEAD052FA}" srcOrd="0" destOrd="0" presId="urn:microsoft.com/office/officeart/2005/8/layout/vProcess5"/>
    <dgm:cxn modelId="{7644FD22-0BFC-3945-A971-4A75FEB98220}" type="presOf" srcId="{2EFC748F-2BC9-F44D-B5EA-5AA9647720DB}" destId="{BB3A96CB-A4EC-FA49-A67C-F8DE56A3F247}" srcOrd="0" destOrd="0" presId="urn:microsoft.com/office/officeart/2005/8/layout/vProcess5"/>
    <dgm:cxn modelId="{D8C84F28-E889-6245-8B5C-B04D120A7AD1}" srcId="{2EFC748F-2BC9-F44D-B5EA-5AA9647720DB}" destId="{A0F32B7D-9CD8-C04C-85ED-B24252E37E69}" srcOrd="4" destOrd="0" parTransId="{A70B7B6D-006B-0F4F-A3FC-2D25E9841677}" sibTransId="{3D2B1445-F0A4-2C42-800C-3673B6F48FF7}"/>
    <dgm:cxn modelId="{8E077E45-4129-3641-81B9-A5271628EB50}" srcId="{2EFC748F-2BC9-F44D-B5EA-5AA9647720DB}" destId="{BBB52419-FF6F-2C4D-A80A-851C71C222CE}" srcOrd="2" destOrd="0" parTransId="{F5913D0D-D396-6846-AED1-169DEBE98A81}" sibTransId="{FD7C21CF-807B-C541-8BDB-AAF918587FFA}"/>
    <dgm:cxn modelId="{4CCE4D51-1141-8341-BECB-DB49DB61154F}" type="presOf" srcId="{F797C973-6F42-F743-A3DF-CA78BB2942FD}" destId="{F14EE3ED-0F85-6C48-954D-A66CB97B5398}" srcOrd="0" destOrd="0" presId="urn:microsoft.com/office/officeart/2005/8/layout/vProcess5"/>
    <dgm:cxn modelId="{62DD1874-38CE-CD46-BF4A-8F0FBB77DF6F}" type="presOf" srcId="{A0F32B7D-9CD8-C04C-85ED-B24252E37E69}" destId="{CE23062E-2AE1-FB44-BDBA-3AE47564F80D}" srcOrd="1" destOrd="0" presId="urn:microsoft.com/office/officeart/2005/8/layout/vProcess5"/>
    <dgm:cxn modelId="{385ACD76-F2A1-364D-ABD7-E16F5C51E25F}" srcId="{2EFC748F-2BC9-F44D-B5EA-5AA9647720DB}" destId="{903BE304-4391-5D44-A6EF-2C7C8EF37B03}" srcOrd="0" destOrd="0" parTransId="{5279FB4A-362A-0447-B8BB-4C668B2BAFCA}" sibTransId="{EC6CAE99-9863-4741-9202-D7B348D66331}"/>
    <dgm:cxn modelId="{12C5845A-6DE5-EF4C-83A1-2FB39BE4CE1F}" type="presOf" srcId="{903BE304-4391-5D44-A6EF-2C7C8EF37B03}" destId="{99DFC2E1-ADEC-8149-A34C-F206D6DDF9BE}" srcOrd="0" destOrd="0" presId="urn:microsoft.com/office/officeart/2005/8/layout/vProcess5"/>
    <dgm:cxn modelId="{89F37582-A3B4-9D4E-8F6D-E7931837520F}" type="presOf" srcId="{BBB52419-FF6F-2C4D-A80A-851C71C222CE}" destId="{06BC15D8-3A27-0F44-9D99-DC0D353E2F3C}" srcOrd="0" destOrd="0" presId="urn:microsoft.com/office/officeart/2005/8/layout/vProcess5"/>
    <dgm:cxn modelId="{22DACA8C-59AC-6248-BB9B-DB541C6A8038}" type="presOf" srcId="{BBB52419-FF6F-2C4D-A80A-851C71C222CE}" destId="{A63E3B80-18A4-D342-95D5-189B4DDED660}" srcOrd="1" destOrd="0" presId="urn:microsoft.com/office/officeart/2005/8/layout/vProcess5"/>
    <dgm:cxn modelId="{C5354790-78BF-FA46-9B12-516E75973E15}" type="presOf" srcId="{FD7C21CF-807B-C541-8BDB-AAF918587FFA}" destId="{CA6D4393-E47C-1342-90E5-C766A66B6B5A}" srcOrd="0" destOrd="0" presId="urn:microsoft.com/office/officeart/2005/8/layout/vProcess5"/>
    <dgm:cxn modelId="{F12ABE9E-63D3-5D4C-9B7A-DC490F7E42CE}" type="presOf" srcId="{EC6CAE99-9863-4741-9202-D7B348D66331}" destId="{E40E5AC7-A811-D34B-9009-8D08D690AE8A}" srcOrd="0" destOrd="0" presId="urn:microsoft.com/office/officeart/2005/8/layout/vProcess5"/>
    <dgm:cxn modelId="{BEA1E29E-FB25-7F4F-B450-9720717FADB8}" type="presOf" srcId="{F797C973-6F42-F743-A3DF-CA78BB2942FD}" destId="{B48F6DB1-2FD3-3742-B6DF-D3B4C2D50571}" srcOrd="1" destOrd="0" presId="urn:microsoft.com/office/officeart/2005/8/layout/vProcess5"/>
    <dgm:cxn modelId="{5C1956A2-8839-5E4D-81B4-36950ACC45FC}" srcId="{2EFC748F-2BC9-F44D-B5EA-5AA9647720DB}" destId="{F797C973-6F42-F743-A3DF-CA78BB2942FD}" srcOrd="3" destOrd="0" parTransId="{6994299D-0C05-D34D-B359-DB156A2756EE}" sibTransId="{D90BAE54-E1FE-8E45-8077-80A3AEC19924}"/>
    <dgm:cxn modelId="{E8682AB2-8736-B44A-997F-3D98DA3318C2}" type="presOf" srcId="{AC35F1B3-51D2-124B-944A-3823DFAE5566}" destId="{348CD8C7-32D9-1B41-8D99-5B5D58ADD408}" srcOrd="1" destOrd="0" presId="urn:microsoft.com/office/officeart/2005/8/layout/vProcess5"/>
    <dgm:cxn modelId="{EA6F23C5-995A-C045-B44A-57B44E1E316F}" type="presOf" srcId="{AC35F1B3-51D2-124B-944A-3823DFAE5566}" destId="{CBE341D7-68F8-994D-89D1-9B4F0F04D104}" srcOrd="0" destOrd="0" presId="urn:microsoft.com/office/officeart/2005/8/layout/vProcess5"/>
    <dgm:cxn modelId="{271CB9E9-03E1-9747-A456-2AB66AB33D09}" type="presOf" srcId="{D90BAE54-E1FE-8E45-8077-80A3AEC19924}" destId="{DF646ED1-670C-6F42-8800-0FFBAA077350}" srcOrd="0" destOrd="0" presId="urn:microsoft.com/office/officeart/2005/8/layout/vProcess5"/>
    <dgm:cxn modelId="{04DE07EE-70E7-904C-B36E-016EB8667062}" type="presOf" srcId="{FF939B1A-4885-A243-9F25-37C7BE99D9E7}" destId="{57457514-452D-ED42-96A5-4E8B82DB76FC}" srcOrd="0" destOrd="0" presId="urn:microsoft.com/office/officeart/2005/8/layout/vProcess5"/>
    <dgm:cxn modelId="{E40F4CB4-A0FE-2743-BD99-CDF282332360}" type="presParOf" srcId="{BB3A96CB-A4EC-FA49-A67C-F8DE56A3F247}" destId="{B6743529-E6CC-1343-92A1-EFE4E54FA659}" srcOrd="0" destOrd="0" presId="urn:microsoft.com/office/officeart/2005/8/layout/vProcess5"/>
    <dgm:cxn modelId="{C7A769CE-D763-3646-BB06-99A50507C60B}" type="presParOf" srcId="{BB3A96CB-A4EC-FA49-A67C-F8DE56A3F247}" destId="{99DFC2E1-ADEC-8149-A34C-F206D6DDF9BE}" srcOrd="1" destOrd="0" presId="urn:microsoft.com/office/officeart/2005/8/layout/vProcess5"/>
    <dgm:cxn modelId="{60F6C523-10D6-CF44-8142-605EAC2F6DE7}" type="presParOf" srcId="{BB3A96CB-A4EC-FA49-A67C-F8DE56A3F247}" destId="{CBE341D7-68F8-994D-89D1-9B4F0F04D104}" srcOrd="2" destOrd="0" presId="urn:microsoft.com/office/officeart/2005/8/layout/vProcess5"/>
    <dgm:cxn modelId="{C84F9723-2A3C-E74A-B0FC-5284A08831E7}" type="presParOf" srcId="{BB3A96CB-A4EC-FA49-A67C-F8DE56A3F247}" destId="{06BC15D8-3A27-0F44-9D99-DC0D353E2F3C}" srcOrd="3" destOrd="0" presId="urn:microsoft.com/office/officeart/2005/8/layout/vProcess5"/>
    <dgm:cxn modelId="{29CA9A51-5404-2C49-A2CE-CCAEE75D9CDC}" type="presParOf" srcId="{BB3A96CB-A4EC-FA49-A67C-F8DE56A3F247}" destId="{F14EE3ED-0F85-6C48-954D-A66CB97B5398}" srcOrd="4" destOrd="0" presId="urn:microsoft.com/office/officeart/2005/8/layout/vProcess5"/>
    <dgm:cxn modelId="{9E235F0E-89B4-8344-96E2-31902F665C76}" type="presParOf" srcId="{BB3A96CB-A4EC-FA49-A67C-F8DE56A3F247}" destId="{3E8319FB-903A-2442-9995-EB3CEAD052FA}" srcOrd="5" destOrd="0" presId="urn:microsoft.com/office/officeart/2005/8/layout/vProcess5"/>
    <dgm:cxn modelId="{B95574B2-209C-D84B-BCAB-6C49DC5B963C}" type="presParOf" srcId="{BB3A96CB-A4EC-FA49-A67C-F8DE56A3F247}" destId="{E40E5AC7-A811-D34B-9009-8D08D690AE8A}" srcOrd="6" destOrd="0" presId="urn:microsoft.com/office/officeart/2005/8/layout/vProcess5"/>
    <dgm:cxn modelId="{4E0AA806-3295-8442-8F96-5994918C0187}" type="presParOf" srcId="{BB3A96CB-A4EC-FA49-A67C-F8DE56A3F247}" destId="{57457514-452D-ED42-96A5-4E8B82DB76FC}" srcOrd="7" destOrd="0" presId="urn:microsoft.com/office/officeart/2005/8/layout/vProcess5"/>
    <dgm:cxn modelId="{F192AB3A-8FC2-5E4D-A4B0-EA5D2E43D8D9}" type="presParOf" srcId="{BB3A96CB-A4EC-FA49-A67C-F8DE56A3F247}" destId="{CA6D4393-E47C-1342-90E5-C766A66B6B5A}" srcOrd="8" destOrd="0" presId="urn:microsoft.com/office/officeart/2005/8/layout/vProcess5"/>
    <dgm:cxn modelId="{7F79043A-E9A2-1C49-895C-3A5EEE4F496F}" type="presParOf" srcId="{BB3A96CB-A4EC-FA49-A67C-F8DE56A3F247}" destId="{DF646ED1-670C-6F42-8800-0FFBAA077350}" srcOrd="9" destOrd="0" presId="urn:microsoft.com/office/officeart/2005/8/layout/vProcess5"/>
    <dgm:cxn modelId="{B2B9FE9F-B803-1140-96AB-7BACCF68BB9A}" type="presParOf" srcId="{BB3A96CB-A4EC-FA49-A67C-F8DE56A3F247}" destId="{5F619DC5-BBD6-4540-9495-F5B52AD5C815}" srcOrd="10" destOrd="0" presId="urn:microsoft.com/office/officeart/2005/8/layout/vProcess5"/>
    <dgm:cxn modelId="{C1407763-2635-174F-B6E2-BD5011025BF8}" type="presParOf" srcId="{BB3A96CB-A4EC-FA49-A67C-F8DE56A3F247}" destId="{348CD8C7-32D9-1B41-8D99-5B5D58ADD408}" srcOrd="11" destOrd="0" presId="urn:microsoft.com/office/officeart/2005/8/layout/vProcess5"/>
    <dgm:cxn modelId="{37EE59E0-2548-2B4C-8B78-D9B83DB9C692}" type="presParOf" srcId="{BB3A96CB-A4EC-FA49-A67C-F8DE56A3F247}" destId="{A63E3B80-18A4-D342-95D5-189B4DDED660}" srcOrd="12" destOrd="0" presId="urn:microsoft.com/office/officeart/2005/8/layout/vProcess5"/>
    <dgm:cxn modelId="{B3C56D98-C28F-084C-A465-1F143EA4A59A}" type="presParOf" srcId="{BB3A96CB-A4EC-FA49-A67C-F8DE56A3F247}" destId="{B48F6DB1-2FD3-3742-B6DF-D3B4C2D50571}" srcOrd="13" destOrd="0" presId="urn:microsoft.com/office/officeart/2005/8/layout/vProcess5"/>
    <dgm:cxn modelId="{FD9256E2-F8A2-9F4F-BF3B-5EE7EEE5D492}" type="presParOf" srcId="{BB3A96CB-A4EC-FA49-A67C-F8DE56A3F247}" destId="{CE23062E-2AE1-FB44-BDBA-3AE47564F80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3B04A0-E6C8-4D01-9189-A13A0471EF9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4F6A110-9CE9-4050-844C-D6769F77CBBC}">
      <dgm:prSet/>
      <dgm:spPr/>
      <dgm:t>
        <a:bodyPr/>
        <a:lstStyle/>
        <a:p>
          <a:r>
            <a:rPr lang="en-US" dirty="0"/>
            <a:t>Tourist: Which is the best hillside resort in Chiang Mai?</a:t>
          </a:r>
        </a:p>
      </dgm:t>
    </dgm:pt>
    <dgm:pt modelId="{02D2E7DB-6000-4053-9474-732D98165F2D}" type="parTrans" cxnId="{CAE5B4D9-DE61-4A8E-9FF0-0F04C70B372C}">
      <dgm:prSet/>
      <dgm:spPr/>
      <dgm:t>
        <a:bodyPr/>
        <a:lstStyle/>
        <a:p>
          <a:endParaRPr lang="en-US"/>
        </a:p>
      </dgm:t>
    </dgm:pt>
    <dgm:pt modelId="{E87950DA-B2E9-4C12-86D5-B8B228633C4A}" type="sibTrans" cxnId="{CAE5B4D9-DE61-4A8E-9FF0-0F04C70B372C}">
      <dgm:prSet/>
      <dgm:spPr/>
      <dgm:t>
        <a:bodyPr/>
        <a:lstStyle/>
        <a:p>
          <a:endParaRPr lang="en-US"/>
        </a:p>
      </dgm:t>
    </dgm:pt>
    <dgm:pt modelId="{AFEE015E-7DEA-4388-AF99-87944DB3ED47}">
      <dgm:prSet/>
      <dgm:spPr/>
      <dgm:t>
        <a:bodyPr/>
        <a:lstStyle/>
        <a:p>
          <a:r>
            <a:rPr lang="en-US"/>
            <a:t>Tourist Officer: I would like ti suggest the Mae Sa Valley, which is a hillside resort with bungalows and cabins.</a:t>
          </a:r>
        </a:p>
      </dgm:t>
    </dgm:pt>
    <dgm:pt modelId="{323B3EAA-ADF3-4EF7-83D0-7BF1CACACF60}" type="parTrans" cxnId="{5167D852-F32E-47C8-8153-6410DC10BFD8}">
      <dgm:prSet/>
      <dgm:spPr/>
      <dgm:t>
        <a:bodyPr/>
        <a:lstStyle/>
        <a:p>
          <a:endParaRPr lang="en-US"/>
        </a:p>
      </dgm:t>
    </dgm:pt>
    <dgm:pt modelId="{9CAD30CC-741E-4E42-A654-9A5B0B28CA9A}" type="sibTrans" cxnId="{5167D852-F32E-47C8-8153-6410DC10BFD8}">
      <dgm:prSet/>
      <dgm:spPr/>
      <dgm:t>
        <a:bodyPr/>
        <a:lstStyle/>
        <a:p>
          <a:endParaRPr lang="en-US"/>
        </a:p>
      </dgm:t>
    </dgm:pt>
    <dgm:pt modelId="{EA2EF502-6EB5-43EE-89C4-43A7E71969F4}" type="pres">
      <dgm:prSet presAssocID="{6D3B04A0-E6C8-4D01-9189-A13A0471EF95}" presName="root" presStyleCnt="0">
        <dgm:presLayoutVars>
          <dgm:dir/>
          <dgm:resizeHandles val="exact"/>
        </dgm:presLayoutVars>
      </dgm:prSet>
      <dgm:spPr/>
    </dgm:pt>
    <dgm:pt modelId="{349DC4FF-5F59-4602-B539-DB3541A636FA}" type="pres">
      <dgm:prSet presAssocID="{C4F6A110-9CE9-4050-844C-D6769F77CBBC}" presName="compNode" presStyleCnt="0"/>
      <dgm:spPr/>
    </dgm:pt>
    <dgm:pt modelId="{A833E9B2-AF04-4775-9B15-63EB135E3D71}" type="pres">
      <dgm:prSet presAssocID="{C4F6A110-9CE9-4050-844C-D6769F77CBBC}" presName="bgRect" presStyleLbl="bgShp" presStyleIdx="0" presStyleCnt="2"/>
      <dgm:spPr/>
    </dgm:pt>
    <dgm:pt modelId="{E6C60674-9882-4CAD-8377-72AA352DBDA4}" type="pres">
      <dgm:prSet presAssocID="{C4F6A110-9CE9-4050-844C-D6769F77CBB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E2EF94C4-3EC2-4F77-AAB7-B21860047496}" type="pres">
      <dgm:prSet presAssocID="{C4F6A110-9CE9-4050-844C-D6769F77CBBC}" presName="spaceRect" presStyleCnt="0"/>
      <dgm:spPr/>
    </dgm:pt>
    <dgm:pt modelId="{DFA7F49B-6C24-4A66-97A0-613308E6033B}" type="pres">
      <dgm:prSet presAssocID="{C4F6A110-9CE9-4050-844C-D6769F77CBBC}" presName="parTx" presStyleLbl="revTx" presStyleIdx="0" presStyleCnt="2">
        <dgm:presLayoutVars>
          <dgm:chMax val="0"/>
          <dgm:chPref val="0"/>
        </dgm:presLayoutVars>
      </dgm:prSet>
      <dgm:spPr/>
    </dgm:pt>
    <dgm:pt modelId="{A887871F-F274-4482-A96A-874CE7330F42}" type="pres">
      <dgm:prSet presAssocID="{E87950DA-B2E9-4C12-86D5-B8B228633C4A}" presName="sibTrans" presStyleCnt="0"/>
      <dgm:spPr/>
    </dgm:pt>
    <dgm:pt modelId="{50C15F3F-27E9-4015-A2AF-55AFF00BDE5F}" type="pres">
      <dgm:prSet presAssocID="{AFEE015E-7DEA-4388-AF99-87944DB3ED47}" presName="compNode" presStyleCnt="0"/>
      <dgm:spPr/>
    </dgm:pt>
    <dgm:pt modelId="{6C807D03-1624-4636-BD1D-AA348A2DB83D}" type="pres">
      <dgm:prSet presAssocID="{AFEE015E-7DEA-4388-AF99-87944DB3ED47}" presName="bgRect" presStyleLbl="bgShp" presStyleIdx="1" presStyleCnt="2"/>
      <dgm:spPr/>
    </dgm:pt>
    <dgm:pt modelId="{BA82462C-0003-4636-9905-2DC5C474D5E5}" type="pres">
      <dgm:prSet presAssocID="{AFEE015E-7DEA-4388-AF99-87944DB3ED4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lice"/>
        </a:ext>
      </dgm:extLst>
    </dgm:pt>
    <dgm:pt modelId="{8A1F62DE-C611-4BCF-A5BF-4511ED5CC9BD}" type="pres">
      <dgm:prSet presAssocID="{AFEE015E-7DEA-4388-AF99-87944DB3ED47}" presName="spaceRect" presStyleCnt="0"/>
      <dgm:spPr/>
    </dgm:pt>
    <dgm:pt modelId="{3EECF0D1-D5A4-4D0A-864D-EC8E356442A8}" type="pres">
      <dgm:prSet presAssocID="{AFEE015E-7DEA-4388-AF99-87944DB3ED4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963242C-DB0B-8B4D-B784-DAA2722A82CA}" type="presOf" srcId="{AFEE015E-7DEA-4388-AF99-87944DB3ED47}" destId="{3EECF0D1-D5A4-4D0A-864D-EC8E356442A8}" srcOrd="0" destOrd="0" presId="urn:microsoft.com/office/officeart/2018/2/layout/IconVerticalSolidList"/>
    <dgm:cxn modelId="{5167D852-F32E-47C8-8153-6410DC10BFD8}" srcId="{6D3B04A0-E6C8-4D01-9189-A13A0471EF95}" destId="{AFEE015E-7DEA-4388-AF99-87944DB3ED47}" srcOrd="1" destOrd="0" parTransId="{323B3EAA-ADF3-4EF7-83D0-7BF1CACACF60}" sibTransId="{9CAD30CC-741E-4E42-A654-9A5B0B28CA9A}"/>
    <dgm:cxn modelId="{29629CAA-0AA7-0C48-86C9-BFB22B1D7D85}" type="presOf" srcId="{6D3B04A0-E6C8-4D01-9189-A13A0471EF95}" destId="{EA2EF502-6EB5-43EE-89C4-43A7E71969F4}" srcOrd="0" destOrd="0" presId="urn:microsoft.com/office/officeart/2018/2/layout/IconVerticalSolidList"/>
    <dgm:cxn modelId="{CAE5B4D9-DE61-4A8E-9FF0-0F04C70B372C}" srcId="{6D3B04A0-E6C8-4D01-9189-A13A0471EF95}" destId="{C4F6A110-9CE9-4050-844C-D6769F77CBBC}" srcOrd="0" destOrd="0" parTransId="{02D2E7DB-6000-4053-9474-732D98165F2D}" sibTransId="{E87950DA-B2E9-4C12-86D5-B8B228633C4A}"/>
    <dgm:cxn modelId="{D3C69DE3-E972-1C47-9433-75BC25ED72A5}" type="presOf" srcId="{C4F6A110-9CE9-4050-844C-D6769F77CBBC}" destId="{DFA7F49B-6C24-4A66-97A0-613308E6033B}" srcOrd="0" destOrd="0" presId="urn:microsoft.com/office/officeart/2018/2/layout/IconVerticalSolidList"/>
    <dgm:cxn modelId="{A99A4673-318C-B048-A7DC-3E85A2A162A0}" type="presParOf" srcId="{EA2EF502-6EB5-43EE-89C4-43A7E71969F4}" destId="{349DC4FF-5F59-4602-B539-DB3541A636FA}" srcOrd="0" destOrd="0" presId="urn:microsoft.com/office/officeart/2018/2/layout/IconVerticalSolidList"/>
    <dgm:cxn modelId="{8D63CAF5-D090-B143-A3F3-8C0AA32D9F63}" type="presParOf" srcId="{349DC4FF-5F59-4602-B539-DB3541A636FA}" destId="{A833E9B2-AF04-4775-9B15-63EB135E3D71}" srcOrd="0" destOrd="0" presId="urn:microsoft.com/office/officeart/2018/2/layout/IconVerticalSolidList"/>
    <dgm:cxn modelId="{312DB215-300A-584B-8779-1E3B169D98B2}" type="presParOf" srcId="{349DC4FF-5F59-4602-B539-DB3541A636FA}" destId="{E6C60674-9882-4CAD-8377-72AA352DBDA4}" srcOrd="1" destOrd="0" presId="urn:microsoft.com/office/officeart/2018/2/layout/IconVerticalSolidList"/>
    <dgm:cxn modelId="{B0043742-8806-8443-A3F6-6646326C37E8}" type="presParOf" srcId="{349DC4FF-5F59-4602-B539-DB3541A636FA}" destId="{E2EF94C4-3EC2-4F77-AAB7-B21860047496}" srcOrd="2" destOrd="0" presId="urn:microsoft.com/office/officeart/2018/2/layout/IconVerticalSolidList"/>
    <dgm:cxn modelId="{4F13E0C2-36E2-ED42-A752-3E5140788BD9}" type="presParOf" srcId="{349DC4FF-5F59-4602-B539-DB3541A636FA}" destId="{DFA7F49B-6C24-4A66-97A0-613308E6033B}" srcOrd="3" destOrd="0" presId="urn:microsoft.com/office/officeart/2018/2/layout/IconVerticalSolidList"/>
    <dgm:cxn modelId="{F8079AEC-0EFB-DB43-BDA1-C0D1D5962B44}" type="presParOf" srcId="{EA2EF502-6EB5-43EE-89C4-43A7E71969F4}" destId="{A887871F-F274-4482-A96A-874CE7330F42}" srcOrd="1" destOrd="0" presId="urn:microsoft.com/office/officeart/2018/2/layout/IconVerticalSolidList"/>
    <dgm:cxn modelId="{5947A2EF-5DA1-D740-9CA5-39EC27755C7E}" type="presParOf" srcId="{EA2EF502-6EB5-43EE-89C4-43A7E71969F4}" destId="{50C15F3F-27E9-4015-A2AF-55AFF00BDE5F}" srcOrd="2" destOrd="0" presId="urn:microsoft.com/office/officeart/2018/2/layout/IconVerticalSolidList"/>
    <dgm:cxn modelId="{636ECD3D-422A-794F-BC0F-4C823FC43352}" type="presParOf" srcId="{50C15F3F-27E9-4015-A2AF-55AFF00BDE5F}" destId="{6C807D03-1624-4636-BD1D-AA348A2DB83D}" srcOrd="0" destOrd="0" presId="urn:microsoft.com/office/officeart/2018/2/layout/IconVerticalSolidList"/>
    <dgm:cxn modelId="{8D1FABEA-EB76-7442-8E8D-9A3652DB579F}" type="presParOf" srcId="{50C15F3F-27E9-4015-A2AF-55AFF00BDE5F}" destId="{BA82462C-0003-4636-9905-2DC5C474D5E5}" srcOrd="1" destOrd="0" presId="urn:microsoft.com/office/officeart/2018/2/layout/IconVerticalSolidList"/>
    <dgm:cxn modelId="{2FF2E90D-D90A-DF49-AAD7-F7E97C9F0B78}" type="presParOf" srcId="{50C15F3F-27E9-4015-A2AF-55AFF00BDE5F}" destId="{8A1F62DE-C611-4BCF-A5BF-4511ED5CC9BD}" srcOrd="2" destOrd="0" presId="urn:microsoft.com/office/officeart/2018/2/layout/IconVerticalSolidList"/>
    <dgm:cxn modelId="{487A11A3-A602-AD4B-B697-42FB03FBF1D4}" type="presParOf" srcId="{50C15F3F-27E9-4015-A2AF-55AFF00BDE5F}" destId="{3EECF0D1-D5A4-4D0A-864D-EC8E356442A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DD0244-EB6C-439E-AF26-78A745C6F71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11AA4DD-79F2-4655-809B-E2FFBF6D2F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Tourist: What’s the best place in Bangkok in buy silk?</a:t>
          </a:r>
        </a:p>
      </dgm:t>
    </dgm:pt>
    <dgm:pt modelId="{9A92B8DF-823E-4F34-8C49-F9FEF3AC4CAE}" type="parTrans" cxnId="{7F738CE0-00B2-43A7-8694-B2943C14DD14}">
      <dgm:prSet/>
      <dgm:spPr/>
      <dgm:t>
        <a:bodyPr/>
        <a:lstStyle/>
        <a:p>
          <a:endParaRPr lang="en-US"/>
        </a:p>
      </dgm:t>
    </dgm:pt>
    <dgm:pt modelId="{F095E9D7-3973-47F5-BCD2-09BBBBA0D4F9}" type="sibTrans" cxnId="{7F738CE0-00B2-43A7-8694-B2943C14DD14}">
      <dgm:prSet/>
      <dgm:spPr/>
      <dgm:t>
        <a:bodyPr/>
        <a:lstStyle/>
        <a:p>
          <a:endParaRPr lang="en-US"/>
        </a:p>
      </dgm:t>
    </dgm:pt>
    <dgm:pt modelId="{6A6F3828-0299-4165-8311-DF7E439EF9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Tourist Officer: I’d suggest Jim Tomson’s Thai silk Shop on </a:t>
          </a:r>
          <a:r>
            <a:rPr lang="en-US" dirty="0" err="1"/>
            <a:t>Surawongse</a:t>
          </a:r>
          <a:r>
            <a:rPr lang="en-US" dirty="0"/>
            <a:t> Road.</a:t>
          </a:r>
          <a:br>
            <a:rPr lang="en-US" dirty="0"/>
          </a:br>
          <a:endParaRPr lang="en-US" dirty="0"/>
        </a:p>
      </dgm:t>
    </dgm:pt>
    <dgm:pt modelId="{96767F82-9F3D-41A3-A738-DA6F37B93AC7}" type="parTrans" cxnId="{B29C6DFE-5F31-4C8B-8E34-5F68478AF376}">
      <dgm:prSet/>
      <dgm:spPr/>
      <dgm:t>
        <a:bodyPr/>
        <a:lstStyle/>
        <a:p>
          <a:endParaRPr lang="en-US"/>
        </a:p>
      </dgm:t>
    </dgm:pt>
    <dgm:pt modelId="{41E0775B-0DB9-44B8-BD21-9D8BB0857BB0}" type="sibTrans" cxnId="{B29C6DFE-5F31-4C8B-8E34-5F68478AF376}">
      <dgm:prSet/>
      <dgm:spPr/>
      <dgm:t>
        <a:bodyPr/>
        <a:lstStyle/>
        <a:p>
          <a:endParaRPr lang="en-US"/>
        </a:p>
      </dgm:t>
    </dgm:pt>
    <dgm:pt modelId="{5FE09DB6-6DCF-4231-9A70-A94D9E6A86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Tourist Officer: They are on the both sides of </a:t>
          </a:r>
          <a:r>
            <a:rPr lang="en-US" dirty="0" err="1"/>
            <a:t>Tha</a:t>
          </a:r>
          <a:r>
            <a:rPr lang="en-US" dirty="0"/>
            <a:t> </a:t>
          </a:r>
          <a:r>
            <a:rPr lang="en-US" dirty="0" err="1"/>
            <a:t>Phae</a:t>
          </a:r>
          <a:r>
            <a:rPr lang="en-US" dirty="0"/>
            <a:t> Road and </a:t>
          </a:r>
          <a:r>
            <a:rPr lang="en-US" dirty="0" err="1"/>
            <a:t>Witchayanon</a:t>
          </a:r>
          <a:r>
            <a:rPr lang="en-US" dirty="0"/>
            <a:t> Road.</a:t>
          </a:r>
        </a:p>
      </dgm:t>
    </dgm:pt>
    <dgm:pt modelId="{94E281AC-EB4D-4392-81C5-93F315A33CF7}" type="parTrans" cxnId="{F1583559-47F7-424E-BAF5-849793EA14AB}">
      <dgm:prSet/>
      <dgm:spPr/>
      <dgm:t>
        <a:bodyPr/>
        <a:lstStyle/>
        <a:p>
          <a:endParaRPr lang="en-US"/>
        </a:p>
      </dgm:t>
    </dgm:pt>
    <dgm:pt modelId="{0E787D28-5821-4F4C-A5E1-C8C980125CBB}" type="sibTrans" cxnId="{F1583559-47F7-424E-BAF5-849793EA14AB}">
      <dgm:prSet/>
      <dgm:spPr/>
      <dgm:t>
        <a:bodyPr/>
        <a:lstStyle/>
        <a:p>
          <a:endParaRPr lang="en-US"/>
        </a:p>
      </dgm:t>
    </dgm:pt>
    <dgm:pt modelId="{1A71EB85-9090-FD4C-920E-9742F67E5F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Tourist: Could you tell me where the big shopping </a:t>
          </a:r>
          <a:r>
            <a:rPr lang="en-US" dirty="0" err="1"/>
            <a:t>ceters</a:t>
          </a:r>
          <a:r>
            <a:rPr lang="en-US" dirty="0"/>
            <a:t> in Chiang Mai are?</a:t>
          </a:r>
        </a:p>
      </dgm:t>
    </dgm:pt>
    <dgm:pt modelId="{AD476E01-71F9-B246-85A0-4D0E362D0900}" type="parTrans" cxnId="{935AF2AB-EECE-024B-BCF8-16E1207DF298}">
      <dgm:prSet/>
      <dgm:spPr/>
      <dgm:t>
        <a:bodyPr/>
        <a:lstStyle/>
        <a:p>
          <a:endParaRPr lang="en-US"/>
        </a:p>
      </dgm:t>
    </dgm:pt>
    <dgm:pt modelId="{FF39A465-0F38-A84E-AAC2-36F6BF7223FC}" type="sibTrans" cxnId="{935AF2AB-EECE-024B-BCF8-16E1207DF298}">
      <dgm:prSet/>
      <dgm:spPr/>
      <dgm:t>
        <a:bodyPr/>
        <a:lstStyle/>
        <a:p>
          <a:endParaRPr lang="en-US"/>
        </a:p>
      </dgm:t>
    </dgm:pt>
    <dgm:pt modelId="{46F9D0F9-E848-42D1-8636-077E5C97A721}" type="pres">
      <dgm:prSet presAssocID="{FADD0244-EB6C-439E-AF26-78A745C6F71A}" presName="root" presStyleCnt="0">
        <dgm:presLayoutVars>
          <dgm:dir/>
          <dgm:resizeHandles val="exact"/>
        </dgm:presLayoutVars>
      </dgm:prSet>
      <dgm:spPr/>
    </dgm:pt>
    <dgm:pt modelId="{ED591256-1829-45D8-B594-070186557417}" type="pres">
      <dgm:prSet presAssocID="{B11AA4DD-79F2-4655-809B-E2FFBF6D2FF0}" presName="compNode" presStyleCnt="0"/>
      <dgm:spPr/>
    </dgm:pt>
    <dgm:pt modelId="{9ADB52D9-808E-46E2-8FEB-6F1865D3F5E5}" type="pres">
      <dgm:prSet presAssocID="{B11AA4DD-79F2-4655-809B-E2FFBF6D2FF0}" presName="bgRect" presStyleLbl="bgShp" presStyleIdx="0" presStyleCnt="4"/>
      <dgm:spPr/>
    </dgm:pt>
    <dgm:pt modelId="{26EFF548-A826-4A39-9FAC-F23CF2AB6D8C}" type="pres">
      <dgm:prSet presAssocID="{B11AA4DD-79F2-4655-809B-E2FFBF6D2FF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697CDC9C-FE20-41A7-9EEB-720FA5874B56}" type="pres">
      <dgm:prSet presAssocID="{B11AA4DD-79F2-4655-809B-E2FFBF6D2FF0}" presName="spaceRect" presStyleCnt="0"/>
      <dgm:spPr/>
    </dgm:pt>
    <dgm:pt modelId="{0EFE05B1-2CDD-4A7E-8E25-E1598551480E}" type="pres">
      <dgm:prSet presAssocID="{B11AA4DD-79F2-4655-809B-E2FFBF6D2FF0}" presName="parTx" presStyleLbl="revTx" presStyleIdx="0" presStyleCnt="4">
        <dgm:presLayoutVars>
          <dgm:chMax val="0"/>
          <dgm:chPref val="0"/>
        </dgm:presLayoutVars>
      </dgm:prSet>
      <dgm:spPr/>
    </dgm:pt>
    <dgm:pt modelId="{A1A8761E-A7BE-44A6-AE0C-509A7E257546}" type="pres">
      <dgm:prSet presAssocID="{F095E9D7-3973-47F5-BCD2-09BBBBA0D4F9}" presName="sibTrans" presStyleCnt="0"/>
      <dgm:spPr/>
    </dgm:pt>
    <dgm:pt modelId="{883E55F4-BEB7-4D15-B545-9395F40280C2}" type="pres">
      <dgm:prSet presAssocID="{6A6F3828-0299-4165-8311-DF7E439EF9E0}" presName="compNode" presStyleCnt="0"/>
      <dgm:spPr/>
    </dgm:pt>
    <dgm:pt modelId="{E1821C31-5C65-4777-914C-DE8E2F53CBD3}" type="pres">
      <dgm:prSet presAssocID="{6A6F3828-0299-4165-8311-DF7E439EF9E0}" presName="bgRect" presStyleLbl="bgShp" presStyleIdx="1" presStyleCnt="4"/>
      <dgm:spPr/>
    </dgm:pt>
    <dgm:pt modelId="{773DD615-EC9B-40FB-8FEA-16B70CDAD632}" type="pres">
      <dgm:prSet presAssocID="{6A6F3828-0299-4165-8311-DF7E439EF9E0}" presName="iconRect" presStyleLbl="node1" presStyleIdx="1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5872284C-7280-46F9-B16D-73D5EAA50761}" type="pres">
      <dgm:prSet presAssocID="{6A6F3828-0299-4165-8311-DF7E439EF9E0}" presName="spaceRect" presStyleCnt="0"/>
      <dgm:spPr/>
    </dgm:pt>
    <dgm:pt modelId="{8D77F58A-1F81-452E-AF42-8D309C2BA333}" type="pres">
      <dgm:prSet presAssocID="{6A6F3828-0299-4165-8311-DF7E439EF9E0}" presName="parTx" presStyleLbl="revTx" presStyleIdx="1" presStyleCnt="4">
        <dgm:presLayoutVars>
          <dgm:chMax val="0"/>
          <dgm:chPref val="0"/>
        </dgm:presLayoutVars>
      </dgm:prSet>
      <dgm:spPr/>
    </dgm:pt>
    <dgm:pt modelId="{6580CA31-20EB-4D97-B1FF-585BA6FC4B3C}" type="pres">
      <dgm:prSet presAssocID="{41E0775B-0DB9-44B8-BD21-9D8BB0857BB0}" presName="sibTrans" presStyleCnt="0"/>
      <dgm:spPr/>
    </dgm:pt>
    <dgm:pt modelId="{E46611D7-714E-4803-A099-06BEF9BD1D15}" type="pres">
      <dgm:prSet presAssocID="{1A71EB85-9090-FD4C-920E-9742F67E5F3E}" presName="compNode" presStyleCnt="0"/>
      <dgm:spPr/>
    </dgm:pt>
    <dgm:pt modelId="{AA3C2B40-64BB-4C7D-968B-94AEC27DDA41}" type="pres">
      <dgm:prSet presAssocID="{1A71EB85-9090-FD4C-920E-9742F67E5F3E}" presName="bgRect" presStyleLbl="bgShp" presStyleIdx="2" presStyleCnt="4"/>
      <dgm:spPr/>
    </dgm:pt>
    <dgm:pt modelId="{71118AAA-EE13-4A62-9FDA-872EAD082356}" type="pres">
      <dgm:prSet presAssocID="{1A71EB85-9090-FD4C-920E-9742F67E5F3E}" presName="iconRect" presStyleLbl="node1" presStyleIdx="2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lice"/>
        </a:ext>
      </dgm:extLst>
    </dgm:pt>
    <dgm:pt modelId="{945A9E7A-0E15-4BA3-8B7F-062EF554CCFB}" type="pres">
      <dgm:prSet presAssocID="{1A71EB85-9090-FD4C-920E-9742F67E5F3E}" presName="spaceRect" presStyleCnt="0"/>
      <dgm:spPr/>
    </dgm:pt>
    <dgm:pt modelId="{7B26AB48-43D6-42AF-A2A2-7BD32517D8C1}" type="pres">
      <dgm:prSet presAssocID="{1A71EB85-9090-FD4C-920E-9742F67E5F3E}" presName="parTx" presStyleLbl="revTx" presStyleIdx="2" presStyleCnt="4">
        <dgm:presLayoutVars>
          <dgm:chMax val="0"/>
          <dgm:chPref val="0"/>
        </dgm:presLayoutVars>
      </dgm:prSet>
      <dgm:spPr/>
    </dgm:pt>
    <dgm:pt modelId="{E56BF76A-AEBD-4FBC-B321-C7425953C950}" type="pres">
      <dgm:prSet presAssocID="{FF39A465-0F38-A84E-AAC2-36F6BF7223FC}" presName="sibTrans" presStyleCnt="0"/>
      <dgm:spPr/>
    </dgm:pt>
    <dgm:pt modelId="{4DA3A740-9547-4A39-8FA2-9C330D09B97C}" type="pres">
      <dgm:prSet presAssocID="{5FE09DB6-6DCF-4231-9A70-A94D9E6A86FE}" presName="compNode" presStyleCnt="0"/>
      <dgm:spPr/>
    </dgm:pt>
    <dgm:pt modelId="{12EA4A53-F7DD-4DA8-95EA-634482410FD6}" type="pres">
      <dgm:prSet presAssocID="{5FE09DB6-6DCF-4231-9A70-A94D9E6A86FE}" presName="bgRect" presStyleLbl="bgShp" presStyleIdx="3" presStyleCnt="4"/>
      <dgm:spPr/>
    </dgm:pt>
    <dgm:pt modelId="{95AA72CB-12D8-4E5D-BEA4-E164EB3433F2}" type="pres">
      <dgm:prSet presAssocID="{5FE09DB6-6DCF-4231-9A70-A94D9E6A86FE}" presName="iconRect" presStyleLbl="node1" presStyleIdx="3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nabata Tree"/>
        </a:ext>
      </dgm:extLst>
    </dgm:pt>
    <dgm:pt modelId="{B1B6C627-2213-458D-97CC-98BFE207A96E}" type="pres">
      <dgm:prSet presAssocID="{5FE09DB6-6DCF-4231-9A70-A94D9E6A86FE}" presName="spaceRect" presStyleCnt="0"/>
      <dgm:spPr/>
    </dgm:pt>
    <dgm:pt modelId="{688CBBBE-E2B8-43B9-8DDF-6F828BA3CF06}" type="pres">
      <dgm:prSet presAssocID="{5FE09DB6-6DCF-4231-9A70-A94D9E6A86F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34D1909-D5F8-4A45-9CA6-ABFB0B36890E}" type="presOf" srcId="{6A6F3828-0299-4165-8311-DF7E439EF9E0}" destId="{8D77F58A-1F81-452E-AF42-8D309C2BA333}" srcOrd="0" destOrd="0" presId="urn:microsoft.com/office/officeart/2018/2/layout/IconVerticalSolidList"/>
    <dgm:cxn modelId="{97B4E149-83F6-0B49-B6CD-148D2C8EC896}" type="presOf" srcId="{FADD0244-EB6C-439E-AF26-78A745C6F71A}" destId="{46F9D0F9-E848-42D1-8636-077E5C97A721}" srcOrd="0" destOrd="0" presId="urn:microsoft.com/office/officeart/2018/2/layout/IconVerticalSolidList"/>
    <dgm:cxn modelId="{92C3B94B-C3AF-7F40-853E-D5C5B3E543AD}" type="presOf" srcId="{5FE09DB6-6DCF-4231-9A70-A94D9E6A86FE}" destId="{688CBBBE-E2B8-43B9-8DDF-6F828BA3CF06}" srcOrd="0" destOrd="0" presId="urn:microsoft.com/office/officeart/2018/2/layout/IconVerticalSolidList"/>
    <dgm:cxn modelId="{E649C250-70C5-C849-BAE9-2E599B8E809E}" type="presOf" srcId="{B11AA4DD-79F2-4655-809B-E2FFBF6D2FF0}" destId="{0EFE05B1-2CDD-4A7E-8E25-E1598551480E}" srcOrd="0" destOrd="0" presId="urn:microsoft.com/office/officeart/2018/2/layout/IconVerticalSolidList"/>
    <dgm:cxn modelId="{61A0E277-6DE9-2848-A373-F381752E2F0B}" type="presOf" srcId="{1A71EB85-9090-FD4C-920E-9742F67E5F3E}" destId="{7B26AB48-43D6-42AF-A2A2-7BD32517D8C1}" srcOrd="0" destOrd="0" presId="urn:microsoft.com/office/officeart/2018/2/layout/IconVerticalSolidList"/>
    <dgm:cxn modelId="{F1583559-47F7-424E-BAF5-849793EA14AB}" srcId="{FADD0244-EB6C-439E-AF26-78A745C6F71A}" destId="{5FE09DB6-6DCF-4231-9A70-A94D9E6A86FE}" srcOrd="3" destOrd="0" parTransId="{94E281AC-EB4D-4392-81C5-93F315A33CF7}" sibTransId="{0E787D28-5821-4F4C-A5E1-C8C980125CBB}"/>
    <dgm:cxn modelId="{935AF2AB-EECE-024B-BCF8-16E1207DF298}" srcId="{FADD0244-EB6C-439E-AF26-78A745C6F71A}" destId="{1A71EB85-9090-FD4C-920E-9742F67E5F3E}" srcOrd="2" destOrd="0" parTransId="{AD476E01-71F9-B246-85A0-4D0E362D0900}" sibTransId="{FF39A465-0F38-A84E-AAC2-36F6BF7223FC}"/>
    <dgm:cxn modelId="{7F738CE0-00B2-43A7-8694-B2943C14DD14}" srcId="{FADD0244-EB6C-439E-AF26-78A745C6F71A}" destId="{B11AA4DD-79F2-4655-809B-E2FFBF6D2FF0}" srcOrd="0" destOrd="0" parTransId="{9A92B8DF-823E-4F34-8C49-F9FEF3AC4CAE}" sibTransId="{F095E9D7-3973-47F5-BCD2-09BBBBA0D4F9}"/>
    <dgm:cxn modelId="{B29C6DFE-5F31-4C8B-8E34-5F68478AF376}" srcId="{FADD0244-EB6C-439E-AF26-78A745C6F71A}" destId="{6A6F3828-0299-4165-8311-DF7E439EF9E0}" srcOrd="1" destOrd="0" parTransId="{96767F82-9F3D-41A3-A738-DA6F37B93AC7}" sibTransId="{41E0775B-0DB9-44B8-BD21-9D8BB0857BB0}"/>
    <dgm:cxn modelId="{A58AD142-BDAA-D643-AD20-67327519B987}" type="presParOf" srcId="{46F9D0F9-E848-42D1-8636-077E5C97A721}" destId="{ED591256-1829-45D8-B594-070186557417}" srcOrd="0" destOrd="0" presId="urn:microsoft.com/office/officeart/2018/2/layout/IconVerticalSolidList"/>
    <dgm:cxn modelId="{32ECD81E-3AEB-1748-9268-60432390F3FC}" type="presParOf" srcId="{ED591256-1829-45D8-B594-070186557417}" destId="{9ADB52D9-808E-46E2-8FEB-6F1865D3F5E5}" srcOrd="0" destOrd="0" presId="urn:microsoft.com/office/officeart/2018/2/layout/IconVerticalSolidList"/>
    <dgm:cxn modelId="{A52E5556-2AEE-B845-81FD-DDBED09990CA}" type="presParOf" srcId="{ED591256-1829-45D8-B594-070186557417}" destId="{26EFF548-A826-4A39-9FAC-F23CF2AB6D8C}" srcOrd="1" destOrd="0" presId="urn:microsoft.com/office/officeart/2018/2/layout/IconVerticalSolidList"/>
    <dgm:cxn modelId="{600978B4-1D1C-0D4E-9410-2E527C2878F1}" type="presParOf" srcId="{ED591256-1829-45D8-B594-070186557417}" destId="{697CDC9C-FE20-41A7-9EEB-720FA5874B56}" srcOrd="2" destOrd="0" presId="urn:microsoft.com/office/officeart/2018/2/layout/IconVerticalSolidList"/>
    <dgm:cxn modelId="{BC962CE2-4761-7C44-8259-31F72227CDFE}" type="presParOf" srcId="{ED591256-1829-45D8-B594-070186557417}" destId="{0EFE05B1-2CDD-4A7E-8E25-E1598551480E}" srcOrd="3" destOrd="0" presId="urn:microsoft.com/office/officeart/2018/2/layout/IconVerticalSolidList"/>
    <dgm:cxn modelId="{18AA82D2-2770-B943-BBDA-659CC8831DB9}" type="presParOf" srcId="{46F9D0F9-E848-42D1-8636-077E5C97A721}" destId="{A1A8761E-A7BE-44A6-AE0C-509A7E257546}" srcOrd="1" destOrd="0" presId="urn:microsoft.com/office/officeart/2018/2/layout/IconVerticalSolidList"/>
    <dgm:cxn modelId="{7BB36529-DB3D-AC42-987E-91919DFE35D4}" type="presParOf" srcId="{46F9D0F9-E848-42D1-8636-077E5C97A721}" destId="{883E55F4-BEB7-4D15-B545-9395F40280C2}" srcOrd="2" destOrd="0" presId="urn:microsoft.com/office/officeart/2018/2/layout/IconVerticalSolidList"/>
    <dgm:cxn modelId="{9D6887C6-E384-914E-AEBE-28AC13EA4BF2}" type="presParOf" srcId="{883E55F4-BEB7-4D15-B545-9395F40280C2}" destId="{E1821C31-5C65-4777-914C-DE8E2F53CBD3}" srcOrd="0" destOrd="0" presId="urn:microsoft.com/office/officeart/2018/2/layout/IconVerticalSolidList"/>
    <dgm:cxn modelId="{9EB7DB35-15D7-5540-906F-E831F98B3258}" type="presParOf" srcId="{883E55F4-BEB7-4D15-B545-9395F40280C2}" destId="{773DD615-EC9B-40FB-8FEA-16B70CDAD632}" srcOrd="1" destOrd="0" presId="urn:microsoft.com/office/officeart/2018/2/layout/IconVerticalSolidList"/>
    <dgm:cxn modelId="{71700892-86B6-954E-8087-9DEA7351D8D7}" type="presParOf" srcId="{883E55F4-BEB7-4D15-B545-9395F40280C2}" destId="{5872284C-7280-46F9-B16D-73D5EAA50761}" srcOrd="2" destOrd="0" presId="urn:microsoft.com/office/officeart/2018/2/layout/IconVerticalSolidList"/>
    <dgm:cxn modelId="{53E9E07D-A6B0-A14D-855B-A5BD8E53AB8C}" type="presParOf" srcId="{883E55F4-BEB7-4D15-B545-9395F40280C2}" destId="{8D77F58A-1F81-452E-AF42-8D309C2BA333}" srcOrd="3" destOrd="0" presId="urn:microsoft.com/office/officeart/2018/2/layout/IconVerticalSolidList"/>
    <dgm:cxn modelId="{9F48FA13-427F-5D44-9B7C-EDECFA330F8C}" type="presParOf" srcId="{46F9D0F9-E848-42D1-8636-077E5C97A721}" destId="{6580CA31-20EB-4D97-B1FF-585BA6FC4B3C}" srcOrd="3" destOrd="0" presId="urn:microsoft.com/office/officeart/2018/2/layout/IconVerticalSolidList"/>
    <dgm:cxn modelId="{B3251CF0-4041-8441-B8B3-63911C784FBA}" type="presParOf" srcId="{46F9D0F9-E848-42D1-8636-077E5C97A721}" destId="{E46611D7-714E-4803-A099-06BEF9BD1D15}" srcOrd="4" destOrd="0" presId="urn:microsoft.com/office/officeart/2018/2/layout/IconVerticalSolidList"/>
    <dgm:cxn modelId="{C9720444-44AF-CC43-9809-268D83549D75}" type="presParOf" srcId="{E46611D7-714E-4803-A099-06BEF9BD1D15}" destId="{AA3C2B40-64BB-4C7D-968B-94AEC27DDA41}" srcOrd="0" destOrd="0" presId="urn:microsoft.com/office/officeart/2018/2/layout/IconVerticalSolidList"/>
    <dgm:cxn modelId="{5ED1B4B7-D9CB-7948-8F14-3155E0C107FA}" type="presParOf" srcId="{E46611D7-714E-4803-A099-06BEF9BD1D15}" destId="{71118AAA-EE13-4A62-9FDA-872EAD082356}" srcOrd="1" destOrd="0" presId="urn:microsoft.com/office/officeart/2018/2/layout/IconVerticalSolidList"/>
    <dgm:cxn modelId="{3B17E10C-880F-8540-9CBF-66FAE867150F}" type="presParOf" srcId="{E46611D7-714E-4803-A099-06BEF9BD1D15}" destId="{945A9E7A-0E15-4BA3-8B7F-062EF554CCFB}" srcOrd="2" destOrd="0" presId="urn:microsoft.com/office/officeart/2018/2/layout/IconVerticalSolidList"/>
    <dgm:cxn modelId="{EF1982B2-D3CF-454A-AF2E-C0BC95778319}" type="presParOf" srcId="{E46611D7-714E-4803-A099-06BEF9BD1D15}" destId="{7B26AB48-43D6-42AF-A2A2-7BD32517D8C1}" srcOrd="3" destOrd="0" presId="urn:microsoft.com/office/officeart/2018/2/layout/IconVerticalSolidList"/>
    <dgm:cxn modelId="{89BADE21-50E1-1F42-9120-F9EBB3058F73}" type="presParOf" srcId="{46F9D0F9-E848-42D1-8636-077E5C97A721}" destId="{E56BF76A-AEBD-4FBC-B321-C7425953C950}" srcOrd="5" destOrd="0" presId="urn:microsoft.com/office/officeart/2018/2/layout/IconVerticalSolidList"/>
    <dgm:cxn modelId="{3CFF6DB4-B7B0-4E4E-A49A-00FDB331D2E0}" type="presParOf" srcId="{46F9D0F9-E848-42D1-8636-077E5C97A721}" destId="{4DA3A740-9547-4A39-8FA2-9C330D09B97C}" srcOrd="6" destOrd="0" presId="urn:microsoft.com/office/officeart/2018/2/layout/IconVerticalSolidList"/>
    <dgm:cxn modelId="{D8B50DA5-49D0-1D43-BAD6-108CF2220F12}" type="presParOf" srcId="{4DA3A740-9547-4A39-8FA2-9C330D09B97C}" destId="{12EA4A53-F7DD-4DA8-95EA-634482410FD6}" srcOrd="0" destOrd="0" presId="urn:microsoft.com/office/officeart/2018/2/layout/IconVerticalSolidList"/>
    <dgm:cxn modelId="{85F0E9F6-3C7B-2A40-AC26-14FF007AD202}" type="presParOf" srcId="{4DA3A740-9547-4A39-8FA2-9C330D09B97C}" destId="{95AA72CB-12D8-4E5D-BEA4-E164EB3433F2}" srcOrd="1" destOrd="0" presId="urn:microsoft.com/office/officeart/2018/2/layout/IconVerticalSolidList"/>
    <dgm:cxn modelId="{655606A7-5A99-544C-8C4A-9063FEB439E1}" type="presParOf" srcId="{4DA3A740-9547-4A39-8FA2-9C330D09B97C}" destId="{B1B6C627-2213-458D-97CC-98BFE207A96E}" srcOrd="2" destOrd="0" presId="urn:microsoft.com/office/officeart/2018/2/layout/IconVerticalSolidList"/>
    <dgm:cxn modelId="{C3FC937E-753D-4E4F-834B-A89B4BA03B9F}" type="presParOf" srcId="{4DA3A740-9547-4A39-8FA2-9C330D09B97C}" destId="{688CBBBE-E2B8-43B9-8DDF-6F828BA3CF0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244F75-DA93-419B-B8E2-77179A642A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F3B6492-E2E6-4EA4-8FA5-07EBE21C8E95}">
      <dgm:prSet/>
      <dgm:spPr/>
      <dgm:t>
        <a:bodyPr/>
        <a:lstStyle/>
        <a:p>
          <a:r>
            <a:rPr lang="en-US" dirty="0"/>
            <a:t>At </a:t>
          </a:r>
          <a:r>
            <a:rPr lang="th-TH" dirty="0"/>
            <a:t>เป็น </a:t>
          </a:r>
          <a:r>
            <a:rPr lang="en-US" dirty="0"/>
            <a:t>preposition </a:t>
          </a:r>
          <a:r>
            <a:rPr lang="th-TH" dirty="0"/>
            <a:t>ใช้กับสถานที่แปลว่า </a:t>
          </a:r>
          <a:r>
            <a:rPr lang="en-US" dirty="0"/>
            <a:t>”</a:t>
          </a:r>
          <a:r>
            <a:rPr lang="th-TH" dirty="0"/>
            <a:t>ที่</a:t>
          </a:r>
          <a:r>
            <a:rPr lang="en-US" dirty="0"/>
            <a:t>”</a:t>
          </a:r>
          <a:r>
            <a:rPr lang="th-TH" dirty="0"/>
            <a:t> เช่น </a:t>
          </a:r>
          <a:r>
            <a:rPr lang="en-US" dirty="0"/>
            <a:t>He’s at the railway station. </a:t>
          </a:r>
          <a:r>
            <a:rPr lang="th-TH" dirty="0"/>
            <a:t>ถ้าใช้กับเวลาแปลว่าเมื่อ เช่น </a:t>
          </a:r>
          <a:r>
            <a:rPr lang="en-US" dirty="0"/>
            <a:t>The departure is at 8.30.</a:t>
          </a:r>
        </a:p>
      </dgm:t>
    </dgm:pt>
    <dgm:pt modelId="{81AF9B5A-D562-4E5A-9C5D-058597892B5C}" type="parTrans" cxnId="{172AC88A-498D-4EA7-82BC-22CD66E67065}">
      <dgm:prSet/>
      <dgm:spPr/>
      <dgm:t>
        <a:bodyPr/>
        <a:lstStyle/>
        <a:p>
          <a:endParaRPr lang="en-US"/>
        </a:p>
      </dgm:t>
    </dgm:pt>
    <dgm:pt modelId="{14572341-10D7-4CA0-8A26-0D0ABD491DED}" type="sibTrans" cxnId="{172AC88A-498D-4EA7-82BC-22CD66E67065}">
      <dgm:prSet/>
      <dgm:spPr/>
      <dgm:t>
        <a:bodyPr/>
        <a:lstStyle/>
        <a:p>
          <a:endParaRPr lang="en-US"/>
        </a:p>
      </dgm:t>
    </dgm:pt>
    <dgm:pt modelId="{E6EC5938-B3AE-42D1-894F-0171B6188BE8}">
      <dgm:prSet/>
      <dgm:spPr/>
      <dgm:t>
        <a:bodyPr/>
        <a:lstStyle/>
        <a:p>
          <a:r>
            <a:rPr lang="en-US"/>
            <a:t>In </a:t>
          </a:r>
          <a:r>
            <a:rPr lang="th-TH"/>
            <a:t>เป็น </a:t>
          </a:r>
          <a:r>
            <a:rPr lang="en-US"/>
            <a:t>preposition </a:t>
          </a:r>
          <a:r>
            <a:rPr lang="th-TH"/>
            <a:t>ใช้กับสถานที่แปลว่า </a:t>
          </a:r>
          <a:r>
            <a:rPr lang="en-US"/>
            <a:t>“</a:t>
          </a:r>
          <a:r>
            <a:rPr lang="th-TH"/>
            <a:t>ใน</a:t>
          </a:r>
          <a:r>
            <a:rPr lang="en-US"/>
            <a:t>”</a:t>
          </a:r>
          <a:r>
            <a:rPr lang="th-TH"/>
            <a:t> เช่น </a:t>
          </a:r>
          <a:r>
            <a:rPr lang="en-US"/>
            <a:t>he’s in a bus.</a:t>
          </a:r>
          <a:r>
            <a:rPr lang="th-TH"/>
            <a:t> ถ้าใช้กับเดือน ปี ฤดู ช่วงระยะเวลา แปลว่า </a:t>
          </a:r>
          <a:r>
            <a:rPr lang="en-US"/>
            <a:t>”</a:t>
          </a:r>
          <a:r>
            <a:rPr lang="th-TH"/>
            <a:t>ใน</a:t>
          </a:r>
          <a:r>
            <a:rPr lang="en-US"/>
            <a:t>”</a:t>
          </a:r>
          <a:r>
            <a:rPr lang="th-TH"/>
            <a:t> เช่น </a:t>
          </a:r>
          <a:r>
            <a:rPr lang="en-US"/>
            <a:t>The departure will start at 8.30 in the morning.</a:t>
          </a:r>
        </a:p>
      </dgm:t>
    </dgm:pt>
    <dgm:pt modelId="{C5E103AA-B37B-4EB2-B5F3-84F7D16786A3}" type="parTrans" cxnId="{83BA5D3C-A187-4B5C-8FAC-2A35AA55003F}">
      <dgm:prSet/>
      <dgm:spPr/>
      <dgm:t>
        <a:bodyPr/>
        <a:lstStyle/>
        <a:p>
          <a:endParaRPr lang="en-US"/>
        </a:p>
      </dgm:t>
    </dgm:pt>
    <dgm:pt modelId="{A5622B4A-741A-457C-B69A-04DBBB31ECFD}" type="sibTrans" cxnId="{83BA5D3C-A187-4B5C-8FAC-2A35AA55003F}">
      <dgm:prSet/>
      <dgm:spPr/>
      <dgm:t>
        <a:bodyPr/>
        <a:lstStyle/>
        <a:p>
          <a:endParaRPr lang="en-US"/>
        </a:p>
      </dgm:t>
    </dgm:pt>
    <dgm:pt modelId="{043C71EA-A2B9-4E38-A146-8DD1680F6F81}" type="pres">
      <dgm:prSet presAssocID="{EA244F75-DA93-419B-B8E2-77179A642A67}" presName="root" presStyleCnt="0">
        <dgm:presLayoutVars>
          <dgm:dir/>
          <dgm:resizeHandles val="exact"/>
        </dgm:presLayoutVars>
      </dgm:prSet>
      <dgm:spPr/>
    </dgm:pt>
    <dgm:pt modelId="{B735188C-C4D2-44A5-8DA3-CF955B7F1385}" type="pres">
      <dgm:prSet presAssocID="{EF3B6492-E2E6-4EA4-8FA5-07EBE21C8E95}" presName="compNode" presStyleCnt="0"/>
      <dgm:spPr/>
    </dgm:pt>
    <dgm:pt modelId="{CF098205-45D5-4196-BAD8-9A7C3D243FBC}" type="pres">
      <dgm:prSet presAssocID="{EF3B6492-E2E6-4EA4-8FA5-07EBE21C8E95}" presName="bgRect" presStyleLbl="bgShp" presStyleIdx="0" presStyleCnt="2"/>
      <dgm:spPr/>
    </dgm:pt>
    <dgm:pt modelId="{A7F0EC03-5794-4DFF-891E-DBA58E933ADF}" type="pres">
      <dgm:prSet presAssocID="{EF3B6492-E2E6-4EA4-8FA5-07EBE21C8E9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n"/>
        </a:ext>
      </dgm:extLst>
    </dgm:pt>
    <dgm:pt modelId="{CC916DD4-C8D0-4C9C-A43C-D74906D3390D}" type="pres">
      <dgm:prSet presAssocID="{EF3B6492-E2E6-4EA4-8FA5-07EBE21C8E95}" presName="spaceRect" presStyleCnt="0"/>
      <dgm:spPr/>
    </dgm:pt>
    <dgm:pt modelId="{516BBA84-0201-4D4F-BFF0-C7B5019E727A}" type="pres">
      <dgm:prSet presAssocID="{EF3B6492-E2E6-4EA4-8FA5-07EBE21C8E95}" presName="parTx" presStyleLbl="revTx" presStyleIdx="0" presStyleCnt="2">
        <dgm:presLayoutVars>
          <dgm:chMax val="0"/>
          <dgm:chPref val="0"/>
        </dgm:presLayoutVars>
      </dgm:prSet>
      <dgm:spPr/>
    </dgm:pt>
    <dgm:pt modelId="{5EE9C87A-6389-456E-AF51-016B10851A35}" type="pres">
      <dgm:prSet presAssocID="{14572341-10D7-4CA0-8A26-0D0ABD491DED}" presName="sibTrans" presStyleCnt="0"/>
      <dgm:spPr/>
    </dgm:pt>
    <dgm:pt modelId="{28222E3B-D890-4E04-859C-D4205410E62E}" type="pres">
      <dgm:prSet presAssocID="{E6EC5938-B3AE-42D1-894F-0171B6188BE8}" presName="compNode" presStyleCnt="0"/>
      <dgm:spPr/>
    </dgm:pt>
    <dgm:pt modelId="{D13B6358-C297-4A56-B33D-C60BD08C6F59}" type="pres">
      <dgm:prSet presAssocID="{E6EC5938-B3AE-42D1-894F-0171B6188BE8}" presName="bgRect" presStyleLbl="bgShp" presStyleIdx="1" presStyleCnt="2"/>
      <dgm:spPr/>
    </dgm:pt>
    <dgm:pt modelId="{48C9E211-BC07-4C97-8DD5-D8800C0E1537}" type="pres">
      <dgm:prSet presAssocID="{E6EC5938-B3AE-42D1-894F-0171B6188BE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F52AF6B4-5377-495F-AC4A-CDBF2E9E864D}" type="pres">
      <dgm:prSet presAssocID="{E6EC5938-B3AE-42D1-894F-0171B6188BE8}" presName="spaceRect" presStyleCnt="0"/>
      <dgm:spPr/>
    </dgm:pt>
    <dgm:pt modelId="{C0D1F82D-ACC3-4C63-B406-115F396FBEA6}" type="pres">
      <dgm:prSet presAssocID="{E6EC5938-B3AE-42D1-894F-0171B6188BE8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E6B6920A-0CCD-401B-B3C6-CD68B62F12F9}" type="presOf" srcId="{EF3B6492-E2E6-4EA4-8FA5-07EBE21C8E95}" destId="{516BBA84-0201-4D4F-BFF0-C7B5019E727A}" srcOrd="0" destOrd="0" presId="urn:microsoft.com/office/officeart/2018/2/layout/IconVerticalSolidList"/>
    <dgm:cxn modelId="{83BA5D3C-A187-4B5C-8FAC-2A35AA55003F}" srcId="{EA244F75-DA93-419B-B8E2-77179A642A67}" destId="{E6EC5938-B3AE-42D1-894F-0171B6188BE8}" srcOrd="1" destOrd="0" parTransId="{C5E103AA-B37B-4EB2-B5F3-84F7D16786A3}" sibTransId="{A5622B4A-741A-457C-B69A-04DBBB31ECFD}"/>
    <dgm:cxn modelId="{81F02556-98E1-408A-B128-DF984C82DE18}" type="presOf" srcId="{E6EC5938-B3AE-42D1-894F-0171B6188BE8}" destId="{C0D1F82D-ACC3-4C63-B406-115F396FBEA6}" srcOrd="0" destOrd="0" presId="urn:microsoft.com/office/officeart/2018/2/layout/IconVerticalSolidList"/>
    <dgm:cxn modelId="{172AC88A-498D-4EA7-82BC-22CD66E67065}" srcId="{EA244F75-DA93-419B-B8E2-77179A642A67}" destId="{EF3B6492-E2E6-4EA4-8FA5-07EBE21C8E95}" srcOrd="0" destOrd="0" parTransId="{81AF9B5A-D562-4E5A-9C5D-058597892B5C}" sibTransId="{14572341-10D7-4CA0-8A26-0D0ABD491DED}"/>
    <dgm:cxn modelId="{1629D6C6-833B-400A-BE6A-5A3CDD58AA83}" type="presOf" srcId="{EA244F75-DA93-419B-B8E2-77179A642A67}" destId="{043C71EA-A2B9-4E38-A146-8DD1680F6F81}" srcOrd="0" destOrd="0" presId="urn:microsoft.com/office/officeart/2018/2/layout/IconVerticalSolidList"/>
    <dgm:cxn modelId="{C73D3F5F-D518-4AE8-B6D4-DC5247A29033}" type="presParOf" srcId="{043C71EA-A2B9-4E38-A146-8DD1680F6F81}" destId="{B735188C-C4D2-44A5-8DA3-CF955B7F1385}" srcOrd="0" destOrd="0" presId="urn:microsoft.com/office/officeart/2018/2/layout/IconVerticalSolidList"/>
    <dgm:cxn modelId="{82A68A2F-C113-4406-A2F1-C52B873B1A2C}" type="presParOf" srcId="{B735188C-C4D2-44A5-8DA3-CF955B7F1385}" destId="{CF098205-45D5-4196-BAD8-9A7C3D243FBC}" srcOrd="0" destOrd="0" presId="urn:microsoft.com/office/officeart/2018/2/layout/IconVerticalSolidList"/>
    <dgm:cxn modelId="{23933612-7E79-4741-B581-DBF3E4758EEC}" type="presParOf" srcId="{B735188C-C4D2-44A5-8DA3-CF955B7F1385}" destId="{A7F0EC03-5794-4DFF-891E-DBA58E933ADF}" srcOrd="1" destOrd="0" presId="urn:microsoft.com/office/officeart/2018/2/layout/IconVerticalSolidList"/>
    <dgm:cxn modelId="{AF2FECCC-1752-4980-ACFA-7790F36FBA7B}" type="presParOf" srcId="{B735188C-C4D2-44A5-8DA3-CF955B7F1385}" destId="{CC916DD4-C8D0-4C9C-A43C-D74906D3390D}" srcOrd="2" destOrd="0" presId="urn:microsoft.com/office/officeart/2018/2/layout/IconVerticalSolidList"/>
    <dgm:cxn modelId="{0D5D8649-6318-4A83-9FB8-BBBB8AEABDC8}" type="presParOf" srcId="{B735188C-C4D2-44A5-8DA3-CF955B7F1385}" destId="{516BBA84-0201-4D4F-BFF0-C7B5019E727A}" srcOrd="3" destOrd="0" presId="urn:microsoft.com/office/officeart/2018/2/layout/IconVerticalSolidList"/>
    <dgm:cxn modelId="{53762B6A-75F2-4750-8D2E-294A9C717BF9}" type="presParOf" srcId="{043C71EA-A2B9-4E38-A146-8DD1680F6F81}" destId="{5EE9C87A-6389-456E-AF51-016B10851A35}" srcOrd="1" destOrd="0" presId="urn:microsoft.com/office/officeart/2018/2/layout/IconVerticalSolidList"/>
    <dgm:cxn modelId="{15A838EE-5921-4377-8E58-D52C069B9E5F}" type="presParOf" srcId="{043C71EA-A2B9-4E38-A146-8DD1680F6F81}" destId="{28222E3B-D890-4E04-859C-D4205410E62E}" srcOrd="2" destOrd="0" presId="urn:microsoft.com/office/officeart/2018/2/layout/IconVerticalSolidList"/>
    <dgm:cxn modelId="{FBAEB69E-766D-4017-90DF-6DF186AC190D}" type="presParOf" srcId="{28222E3B-D890-4E04-859C-D4205410E62E}" destId="{D13B6358-C297-4A56-B33D-C60BD08C6F59}" srcOrd="0" destOrd="0" presId="urn:microsoft.com/office/officeart/2018/2/layout/IconVerticalSolidList"/>
    <dgm:cxn modelId="{FD23980B-B017-42D4-A93A-A36AF9B9C0C0}" type="presParOf" srcId="{28222E3B-D890-4E04-859C-D4205410E62E}" destId="{48C9E211-BC07-4C97-8DD5-D8800C0E1537}" srcOrd="1" destOrd="0" presId="urn:microsoft.com/office/officeart/2018/2/layout/IconVerticalSolidList"/>
    <dgm:cxn modelId="{D58C3684-232D-4196-A3BC-6202204DEEE3}" type="presParOf" srcId="{28222E3B-D890-4E04-859C-D4205410E62E}" destId="{F52AF6B4-5377-495F-AC4A-CDBF2E9E864D}" srcOrd="2" destOrd="0" presId="urn:microsoft.com/office/officeart/2018/2/layout/IconVerticalSolidList"/>
    <dgm:cxn modelId="{6AF210F2-BB2E-4E75-8F5C-F3104C3229A2}" type="presParOf" srcId="{28222E3B-D890-4E04-859C-D4205410E62E}" destId="{C0D1F82D-ACC3-4C63-B406-115F396FBEA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FC2E1-ADEC-8149-A34C-F206D6DDF9BE}">
      <dsp:nvSpPr>
        <dsp:cNvPr id="0" name=""/>
        <dsp:cNvSpPr/>
      </dsp:nvSpPr>
      <dsp:spPr>
        <a:xfrm>
          <a:off x="0" y="0"/>
          <a:ext cx="8768095" cy="1032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- </a:t>
          </a:r>
          <a:r>
            <a:rPr lang="en-US" sz="2400" b="1" kern="1200" dirty="0" err="1">
              <a:solidFill>
                <a:schemeClr val="tx1"/>
              </a:solidFill>
            </a:rPr>
            <a:t>ผู้เรียนมีความรู้</a:t>
          </a:r>
          <a:r>
            <a:rPr lang="th-TH" sz="2400" b="1" kern="1200" dirty="0">
              <a:solidFill>
                <a:schemeClr val="tx1"/>
              </a:solidFill>
            </a:rPr>
            <a:t> ความ</a:t>
          </a:r>
          <a:r>
            <a:rPr lang="en-US" sz="2400" b="1" kern="1200" dirty="0" err="1">
              <a:solidFill>
                <a:schemeClr val="tx1"/>
              </a:solidFill>
            </a:rPr>
            <a:t>สามารถในการใช้ภาษาอังกฤษเพื่อการสื่อสาร</a:t>
          </a:r>
          <a:r>
            <a:rPr lang="th-TH" sz="2400" b="1" kern="1200" dirty="0">
              <a:solidFill>
                <a:schemeClr val="tx1"/>
              </a:solidFill>
            </a:rPr>
            <a:t> ประชาสัมพันธ์ การเข้าพักโรงแรม การจองทัวร์ และแหล่งท่องเที่ยว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30248" y="30248"/>
        <a:ext cx="7532837" cy="972262"/>
      </dsp:txXfrm>
    </dsp:sp>
    <dsp:sp modelId="{CBE341D7-68F8-994D-89D1-9B4F0F04D104}">
      <dsp:nvSpPr>
        <dsp:cNvPr id="0" name=""/>
        <dsp:cNvSpPr/>
      </dsp:nvSpPr>
      <dsp:spPr>
        <a:xfrm>
          <a:off x="654760" y="1176196"/>
          <a:ext cx="8768095" cy="1032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- </a:t>
          </a:r>
          <a:r>
            <a:rPr lang="th-TH" sz="2400" b="1" kern="1200" dirty="0">
              <a:solidFill>
                <a:schemeClr val="tx1"/>
              </a:solidFill>
            </a:rPr>
            <a:t>ผู้เรียนมีความรู้ความสามารถในการอ่านตาราง</a:t>
          </a:r>
          <a:r>
            <a:rPr lang="th-TH" sz="2400" b="1" kern="1200" dirty="0" err="1">
              <a:solidFill>
                <a:schemeClr val="tx1"/>
              </a:solidFill>
            </a:rPr>
            <a:t>ต่างๆ</a:t>
          </a:r>
          <a:r>
            <a:rPr lang="th-TH" sz="2400" b="1" kern="1200" dirty="0">
              <a:solidFill>
                <a:schemeClr val="tx1"/>
              </a:solidFill>
            </a:rPr>
            <a:t> ที่เกี่ยวข้องกับการท่องเที่ยว แล้วบอกเล่าให้นักท่องเที่ยวรู้และเข้าใจ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685008" y="1206444"/>
        <a:ext cx="7381546" cy="972262"/>
      </dsp:txXfrm>
    </dsp:sp>
    <dsp:sp modelId="{06BC15D8-3A27-0F44-9D99-DC0D353E2F3C}">
      <dsp:nvSpPr>
        <dsp:cNvPr id="0" name=""/>
        <dsp:cNvSpPr/>
      </dsp:nvSpPr>
      <dsp:spPr>
        <a:xfrm>
          <a:off x="1309520" y="2352393"/>
          <a:ext cx="8768095" cy="1032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- </a:t>
          </a:r>
          <a:r>
            <a:rPr lang="th-TH" sz="2400" b="1" kern="1200" dirty="0">
              <a:solidFill>
                <a:schemeClr val="tx1"/>
              </a:solidFill>
            </a:rPr>
            <a:t>ผู้เรียนสามารถเขียนแผ่นพับประชาสัมพันธ์แหล่งท่องเที่ยว โรงแรม รีสอร์ท สถานที่จับจ่ายใช้สอย นวดแผนโบราณ ให้นักท่องเที่ยวได้รับรู้และเป็นที่สนใจ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1339768" y="2382641"/>
        <a:ext cx="7381546" cy="972262"/>
      </dsp:txXfrm>
    </dsp:sp>
    <dsp:sp modelId="{F14EE3ED-0F85-6C48-954D-A66CB97B5398}">
      <dsp:nvSpPr>
        <dsp:cNvPr id="0" name=""/>
        <dsp:cNvSpPr/>
      </dsp:nvSpPr>
      <dsp:spPr>
        <a:xfrm>
          <a:off x="1964281" y="3528590"/>
          <a:ext cx="8768095" cy="1032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- </a:t>
          </a:r>
          <a:r>
            <a:rPr lang="th-TH" sz="2400" b="1" kern="1200" dirty="0">
              <a:solidFill>
                <a:schemeClr val="tx1"/>
              </a:solidFill>
            </a:rPr>
            <a:t>ผู้เรียนมีความรู้ความสามารถในการเขียนจดหมายโต้ตอบกับนักท่องเที่ยวได้ถูกต้องอย่างมีทักษะ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1994529" y="3558838"/>
        <a:ext cx="7381546" cy="972262"/>
      </dsp:txXfrm>
    </dsp:sp>
    <dsp:sp modelId="{3E8319FB-903A-2442-9995-EB3CEAD052FA}">
      <dsp:nvSpPr>
        <dsp:cNvPr id="0" name=""/>
        <dsp:cNvSpPr/>
      </dsp:nvSpPr>
      <dsp:spPr>
        <a:xfrm>
          <a:off x="2619041" y="4704786"/>
          <a:ext cx="8768095" cy="1032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- </a:t>
          </a:r>
          <a:r>
            <a:rPr lang="th-TH" sz="2400" b="1" kern="1200" dirty="0">
              <a:solidFill>
                <a:schemeClr val="tx1"/>
              </a:solidFill>
            </a:rPr>
            <a:t>ผู้เรียนสามารถนำความรู้ไปใช้เป็นพื้นฐานในการประกอบอาชีพ การดำรงชีวิต และการศึกษาที่สูงขึ้น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2649289" y="4735034"/>
        <a:ext cx="7381546" cy="972262"/>
      </dsp:txXfrm>
    </dsp:sp>
    <dsp:sp modelId="{E40E5AC7-A811-D34B-9009-8D08D690AE8A}">
      <dsp:nvSpPr>
        <dsp:cNvPr id="0" name=""/>
        <dsp:cNvSpPr/>
      </dsp:nvSpPr>
      <dsp:spPr>
        <a:xfrm>
          <a:off x="8096802" y="754487"/>
          <a:ext cx="671292" cy="67129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>
            <a:solidFill>
              <a:schemeClr val="tx1"/>
            </a:solidFill>
          </a:endParaRPr>
        </a:p>
      </dsp:txBody>
      <dsp:txXfrm>
        <a:off x="8247843" y="754487"/>
        <a:ext cx="369210" cy="505147"/>
      </dsp:txXfrm>
    </dsp:sp>
    <dsp:sp modelId="{57457514-452D-ED42-96A5-4E8B82DB76FC}">
      <dsp:nvSpPr>
        <dsp:cNvPr id="0" name=""/>
        <dsp:cNvSpPr/>
      </dsp:nvSpPr>
      <dsp:spPr>
        <a:xfrm>
          <a:off x="8751563" y="1930683"/>
          <a:ext cx="671292" cy="67129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>
            <a:solidFill>
              <a:schemeClr val="tx1"/>
            </a:solidFill>
          </a:endParaRPr>
        </a:p>
      </dsp:txBody>
      <dsp:txXfrm>
        <a:off x="8902604" y="1930683"/>
        <a:ext cx="369210" cy="505147"/>
      </dsp:txXfrm>
    </dsp:sp>
    <dsp:sp modelId="{CA6D4393-E47C-1342-90E5-C766A66B6B5A}">
      <dsp:nvSpPr>
        <dsp:cNvPr id="0" name=""/>
        <dsp:cNvSpPr/>
      </dsp:nvSpPr>
      <dsp:spPr>
        <a:xfrm>
          <a:off x="9406323" y="3089667"/>
          <a:ext cx="671292" cy="67129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>
            <a:solidFill>
              <a:schemeClr val="tx1"/>
            </a:solidFill>
          </a:endParaRPr>
        </a:p>
      </dsp:txBody>
      <dsp:txXfrm>
        <a:off x="9557364" y="3089667"/>
        <a:ext cx="369210" cy="505147"/>
      </dsp:txXfrm>
    </dsp:sp>
    <dsp:sp modelId="{DF646ED1-670C-6F42-8800-0FFBAA077350}">
      <dsp:nvSpPr>
        <dsp:cNvPr id="0" name=""/>
        <dsp:cNvSpPr/>
      </dsp:nvSpPr>
      <dsp:spPr>
        <a:xfrm>
          <a:off x="10061083" y="4277339"/>
          <a:ext cx="671292" cy="67129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>
            <a:solidFill>
              <a:schemeClr val="tx1"/>
            </a:solidFill>
          </a:endParaRPr>
        </a:p>
      </dsp:txBody>
      <dsp:txXfrm>
        <a:off x="10212124" y="4277339"/>
        <a:ext cx="369210" cy="5051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3E9B2-AF04-4775-9B15-63EB135E3D71}">
      <dsp:nvSpPr>
        <dsp:cNvPr id="0" name=""/>
        <dsp:cNvSpPr/>
      </dsp:nvSpPr>
      <dsp:spPr>
        <a:xfrm>
          <a:off x="0" y="707288"/>
          <a:ext cx="10515600" cy="13057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C60674-9882-4CAD-8377-72AA352DBDA4}">
      <dsp:nvSpPr>
        <dsp:cNvPr id="0" name=""/>
        <dsp:cNvSpPr/>
      </dsp:nvSpPr>
      <dsp:spPr>
        <a:xfrm>
          <a:off x="394993" y="1001085"/>
          <a:ext cx="718169" cy="7181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7F49B-6C24-4A66-97A0-613308E6033B}">
      <dsp:nvSpPr>
        <dsp:cNvPr id="0" name=""/>
        <dsp:cNvSpPr/>
      </dsp:nvSpPr>
      <dsp:spPr>
        <a:xfrm>
          <a:off x="1508156" y="707288"/>
          <a:ext cx="9007443" cy="130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93" tIns="138193" rIns="138193" bIns="13819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Tourist: Which is the best hillside resort in Chiang Mai?</a:t>
          </a:r>
        </a:p>
      </dsp:txBody>
      <dsp:txXfrm>
        <a:off x="1508156" y="707288"/>
        <a:ext cx="9007443" cy="1305763"/>
      </dsp:txXfrm>
    </dsp:sp>
    <dsp:sp modelId="{6C807D03-1624-4636-BD1D-AA348A2DB83D}">
      <dsp:nvSpPr>
        <dsp:cNvPr id="0" name=""/>
        <dsp:cNvSpPr/>
      </dsp:nvSpPr>
      <dsp:spPr>
        <a:xfrm>
          <a:off x="0" y="2339492"/>
          <a:ext cx="10515600" cy="13057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2462C-0003-4636-9905-2DC5C474D5E5}">
      <dsp:nvSpPr>
        <dsp:cNvPr id="0" name=""/>
        <dsp:cNvSpPr/>
      </dsp:nvSpPr>
      <dsp:spPr>
        <a:xfrm>
          <a:off x="394993" y="2633289"/>
          <a:ext cx="718169" cy="7181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ECF0D1-D5A4-4D0A-864D-EC8E356442A8}">
      <dsp:nvSpPr>
        <dsp:cNvPr id="0" name=""/>
        <dsp:cNvSpPr/>
      </dsp:nvSpPr>
      <dsp:spPr>
        <a:xfrm>
          <a:off x="1508156" y="2339492"/>
          <a:ext cx="9007443" cy="130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93" tIns="138193" rIns="138193" bIns="13819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Tourist Officer: I would like ti suggest the Mae Sa Valley, which is a hillside resort with bungalows and cabins.</a:t>
          </a:r>
        </a:p>
      </dsp:txBody>
      <dsp:txXfrm>
        <a:off x="1508156" y="2339492"/>
        <a:ext cx="9007443" cy="13057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B52D9-808E-46E2-8FEB-6F1865D3F5E5}">
      <dsp:nvSpPr>
        <dsp:cNvPr id="0" name=""/>
        <dsp:cNvSpPr/>
      </dsp:nvSpPr>
      <dsp:spPr>
        <a:xfrm>
          <a:off x="0" y="2447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FF548-A826-4A39-9FAC-F23CF2AB6D8C}">
      <dsp:nvSpPr>
        <dsp:cNvPr id="0" name=""/>
        <dsp:cNvSpPr/>
      </dsp:nvSpPr>
      <dsp:spPr>
        <a:xfrm>
          <a:off x="375217" y="281534"/>
          <a:ext cx="682214" cy="682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E05B1-2CDD-4A7E-8E25-E1598551480E}">
      <dsp:nvSpPr>
        <dsp:cNvPr id="0" name=""/>
        <dsp:cNvSpPr/>
      </dsp:nvSpPr>
      <dsp:spPr>
        <a:xfrm>
          <a:off x="1432649" y="2447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Tourist: What’s the best place in Bangkok in buy silk?</a:t>
          </a:r>
        </a:p>
      </dsp:txBody>
      <dsp:txXfrm>
        <a:off x="1432649" y="2447"/>
        <a:ext cx="5156041" cy="1240389"/>
      </dsp:txXfrm>
    </dsp:sp>
    <dsp:sp modelId="{E1821C31-5C65-4777-914C-DE8E2F53CBD3}">
      <dsp:nvSpPr>
        <dsp:cNvPr id="0" name=""/>
        <dsp:cNvSpPr/>
      </dsp:nvSpPr>
      <dsp:spPr>
        <a:xfrm>
          <a:off x="0" y="1552933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DD615-EC9B-40FB-8FEA-16B70CDAD632}">
      <dsp:nvSpPr>
        <dsp:cNvPr id="0" name=""/>
        <dsp:cNvSpPr/>
      </dsp:nvSpPr>
      <dsp:spPr>
        <a:xfrm>
          <a:off x="375217" y="1832021"/>
          <a:ext cx="682214" cy="682214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7F58A-1F81-452E-AF42-8D309C2BA333}">
      <dsp:nvSpPr>
        <dsp:cNvPr id="0" name=""/>
        <dsp:cNvSpPr/>
      </dsp:nvSpPr>
      <dsp:spPr>
        <a:xfrm>
          <a:off x="1432649" y="1552933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Tourist Officer: I’d suggest Jim Tomson’s Thai silk Shop on </a:t>
          </a:r>
          <a:r>
            <a:rPr lang="en-US" sz="2100" kern="1200" dirty="0" err="1"/>
            <a:t>Surawongse</a:t>
          </a:r>
          <a:r>
            <a:rPr lang="en-US" sz="2100" kern="1200" dirty="0"/>
            <a:t> Road.</a:t>
          </a:r>
          <a:br>
            <a:rPr lang="en-US" sz="2100" kern="1200" dirty="0"/>
          </a:br>
          <a:endParaRPr lang="en-US" sz="2100" kern="1200" dirty="0"/>
        </a:p>
      </dsp:txBody>
      <dsp:txXfrm>
        <a:off x="1432649" y="1552933"/>
        <a:ext cx="5156041" cy="1240389"/>
      </dsp:txXfrm>
    </dsp:sp>
    <dsp:sp modelId="{AA3C2B40-64BB-4C7D-968B-94AEC27DDA41}">
      <dsp:nvSpPr>
        <dsp:cNvPr id="0" name=""/>
        <dsp:cNvSpPr/>
      </dsp:nvSpPr>
      <dsp:spPr>
        <a:xfrm>
          <a:off x="0" y="3103420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18AAA-EE13-4A62-9FDA-872EAD082356}">
      <dsp:nvSpPr>
        <dsp:cNvPr id="0" name=""/>
        <dsp:cNvSpPr/>
      </dsp:nvSpPr>
      <dsp:spPr>
        <a:xfrm>
          <a:off x="375217" y="3382507"/>
          <a:ext cx="682214" cy="682214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6AB48-43D6-42AF-A2A2-7BD32517D8C1}">
      <dsp:nvSpPr>
        <dsp:cNvPr id="0" name=""/>
        <dsp:cNvSpPr/>
      </dsp:nvSpPr>
      <dsp:spPr>
        <a:xfrm>
          <a:off x="1432649" y="3103420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Tourist: Could you tell me where the big shopping </a:t>
          </a:r>
          <a:r>
            <a:rPr lang="en-US" sz="2100" kern="1200" dirty="0" err="1"/>
            <a:t>ceters</a:t>
          </a:r>
          <a:r>
            <a:rPr lang="en-US" sz="2100" kern="1200" dirty="0"/>
            <a:t> in Chiang Mai are?</a:t>
          </a:r>
        </a:p>
      </dsp:txBody>
      <dsp:txXfrm>
        <a:off x="1432649" y="3103420"/>
        <a:ext cx="5156041" cy="1240389"/>
      </dsp:txXfrm>
    </dsp:sp>
    <dsp:sp modelId="{12EA4A53-F7DD-4DA8-95EA-634482410FD6}">
      <dsp:nvSpPr>
        <dsp:cNvPr id="0" name=""/>
        <dsp:cNvSpPr/>
      </dsp:nvSpPr>
      <dsp:spPr>
        <a:xfrm>
          <a:off x="0" y="4653906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A72CB-12D8-4E5D-BEA4-E164EB3433F2}">
      <dsp:nvSpPr>
        <dsp:cNvPr id="0" name=""/>
        <dsp:cNvSpPr/>
      </dsp:nvSpPr>
      <dsp:spPr>
        <a:xfrm>
          <a:off x="375217" y="4932994"/>
          <a:ext cx="682214" cy="682214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CBBBE-E2B8-43B9-8DDF-6F828BA3CF06}">
      <dsp:nvSpPr>
        <dsp:cNvPr id="0" name=""/>
        <dsp:cNvSpPr/>
      </dsp:nvSpPr>
      <dsp:spPr>
        <a:xfrm>
          <a:off x="1432649" y="4653906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Tourist Officer: They are on the both sides of </a:t>
          </a:r>
          <a:r>
            <a:rPr lang="en-US" sz="2100" kern="1200" dirty="0" err="1"/>
            <a:t>Tha</a:t>
          </a:r>
          <a:r>
            <a:rPr lang="en-US" sz="2100" kern="1200" dirty="0"/>
            <a:t> </a:t>
          </a:r>
          <a:r>
            <a:rPr lang="en-US" sz="2100" kern="1200" dirty="0" err="1"/>
            <a:t>Phae</a:t>
          </a:r>
          <a:r>
            <a:rPr lang="en-US" sz="2100" kern="1200" dirty="0"/>
            <a:t> Road and </a:t>
          </a:r>
          <a:r>
            <a:rPr lang="en-US" sz="2100" kern="1200" dirty="0" err="1"/>
            <a:t>Witchayanon</a:t>
          </a:r>
          <a:r>
            <a:rPr lang="en-US" sz="2100" kern="1200" dirty="0"/>
            <a:t> Road.</a:t>
          </a:r>
        </a:p>
      </dsp:txBody>
      <dsp:txXfrm>
        <a:off x="1432649" y="4653906"/>
        <a:ext cx="5156041" cy="12403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98205-45D5-4196-BAD8-9A7C3D243FBC}">
      <dsp:nvSpPr>
        <dsp:cNvPr id="0" name=""/>
        <dsp:cNvSpPr/>
      </dsp:nvSpPr>
      <dsp:spPr>
        <a:xfrm>
          <a:off x="0" y="745053"/>
          <a:ext cx="10506456" cy="13754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0EC03-5794-4DFF-891E-DBA58E933ADF}">
      <dsp:nvSpPr>
        <dsp:cNvPr id="0" name=""/>
        <dsp:cNvSpPr/>
      </dsp:nvSpPr>
      <dsp:spPr>
        <a:xfrm>
          <a:off x="416083" y="1054537"/>
          <a:ext cx="756516" cy="756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BBA84-0201-4D4F-BFF0-C7B5019E727A}">
      <dsp:nvSpPr>
        <dsp:cNvPr id="0" name=""/>
        <dsp:cNvSpPr/>
      </dsp:nvSpPr>
      <dsp:spPr>
        <a:xfrm>
          <a:off x="1588683" y="745053"/>
          <a:ext cx="8917772" cy="1375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572" tIns="145572" rIns="145572" bIns="14557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At </a:t>
          </a:r>
          <a:r>
            <a:rPr lang="th-TH" sz="2400" kern="1200" dirty="0"/>
            <a:t>เป็น </a:t>
          </a:r>
          <a:r>
            <a:rPr lang="en-US" sz="2400" kern="1200" dirty="0"/>
            <a:t>preposition </a:t>
          </a:r>
          <a:r>
            <a:rPr lang="th-TH" sz="2400" kern="1200" dirty="0"/>
            <a:t>ใช้กับสถานที่แปลว่า </a:t>
          </a:r>
          <a:r>
            <a:rPr lang="en-US" sz="2400" kern="1200" dirty="0"/>
            <a:t>”</a:t>
          </a:r>
          <a:r>
            <a:rPr lang="th-TH" sz="2400" kern="1200" dirty="0"/>
            <a:t>ที่</a:t>
          </a:r>
          <a:r>
            <a:rPr lang="en-US" sz="2400" kern="1200" dirty="0"/>
            <a:t>”</a:t>
          </a:r>
          <a:r>
            <a:rPr lang="th-TH" sz="2400" kern="1200" dirty="0"/>
            <a:t> เช่น </a:t>
          </a:r>
          <a:r>
            <a:rPr lang="en-US" sz="2400" kern="1200" dirty="0"/>
            <a:t>He’s at the railway station. </a:t>
          </a:r>
          <a:r>
            <a:rPr lang="th-TH" sz="2400" kern="1200" dirty="0"/>
            <a:t>ถ้าใช้กับเวลาแปลว่าเมื่อ เช่น </a:t>
          </a:r>
          <a:r>
            <a:rPr lang="en-US" sz="2400" kern="1200" dirty="0"/>
            <a:t>The departure is at 8.30.</a:t>
          </a:r>
        </a:p>
      </dsp:txBody>
      <dsp:txXfrm>
        <a:off x="1588683" y="745053"/>
        <a:ext cx="8917772" cy="1375483"/>
      </dsp:txXfrm>
    </dsp:sp>
    <dsp:sp modelId="{D13B6358-C297-4A56-B33D-C60BD08C6F59}">
      <dsp:nvSpPr>
        <dsp:cNvPr id="0" name=""/>
        <dsp:cNvSpPr/>
      </dsp:nvSpPr>
      <dsp:spPr>
        <a:xfrm>
          <a:off x="0" y="2464408"/>
          <a:ext cx="10506456" cy="13754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9E211-BC07-4C97-8DD5-D8800C0E1537}">
      <dsp:nvSpPr>
        <dsp:cNvPr id="0" name=""/>
        <dsp:cNvSpPr/>
      </dsp:nvSpPr>
      <dsp:spPr>
        <a:xfrm>
          <a:off x="416083" y="2773892"/>
          <a:ext cx="756516" cy="756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1F82D-ACC3-4C63-B406-115F396FBEA6}">
      <dsp:nvSpPr>
        <dsp:cNvPr id="0" name=""/>
        <dsp:cNvSpPr/>
      </dsp:nvSpPr>
      <dsp:spPr>
        <a:xfrm>
          <a:off x="1588683" y="2464408"/>
          <a:ext cx="8917772" cy="1375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572" tIns="145572" rIns="145572" bIns="14557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 </a:t>
          </a:r>
          <a:r>
            <a:rPr lang="th-TH" sz="2400" kern="1200"/>
            <a:t>เป็น </a:t>
          </a:r>
          <a:r>
            <a:rPr lang="en-US" sz="2400" kern="1200"/>
            <a:t>preposition </a:t>
          </a:r>
          <a:r>
            <a:rPr lang="th-TH" sz="2400" kern="1200"/>
            <a:t>ใช้กับสถานที่แปลว่า </a:t>
          </a:r>
          <a:r>
            <a:rPr lang="en-US" sz="2400" kern="1200"/>
            <a:t>“</a:t>
          </a:r>
          <a:r>
            <a:rPr lang="th-TH" sz="2400" kern="1200"/>
            <a:t>ใน</a:t>
          </a:r>
          <a:r>
            <a:rPr lang="en-US" sz="2400" kern="1200"/>
            <a:t>”</a:t>
          </a:r>
          <a:r>
            <a:rPr lang="th-TH" sz="2400" kern="1200"/>
            <a:t> เช่น </a:t>
          </a:r>
          <a:r>
            <a:rPr lang="en-US" sz="2400" kern="1200"/>
            <a:t>he’s in a bus.</a:t>
          </a:r>
          <a:r>
            <a:rPr lang="th-TH" sz="2400" kern="1200"/>
            <a:t> ถ้าใช้กับเดือน ปี ฤดู ช่วงระยะเวลา แปลว่า </a:t>
          </a:r>
          <a:r>
            <a:rPr lang="en-US" sz="2400" kern="1200"/>
            <a:t>”</a:t>
          </a:r>
          <a:r>
            <a:rPr lang="th-TH" sz="2400" kern="1200"/>
            <a:t>ใน</a:t>
          </a:r>
          <a:r>
            <a:rPr lang="en-US" sz="2400" kern="1200"/>
            <a:t>”</a:t>
          </a:r>
          <a:r>
            <a:rPr lang="th-TH" sz="2400" kern="1200"/>
            <a:t> เช่น </a:t>
          </a:r>
          <a:r>
            <a:rPr lang="en-US" sz="2400" kern="1200"/>
            <a:t>The departure will start at 8.30 in the morning.</a:t>
          </a:r>
        </a:p>
      </dsp:txBody>
      <dsp:txXfrm>
        <a:off x="1588683" y="2464408"/>
        <a:ext cx="8917772" cy="1375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58715-FBD7-C648-B102-6EDAD5C6DFEF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A411B-FA5D-1F4F-ACDF-E4BA2AE62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8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A411B-FA5D-1F4F-ACDF-E4BA2AE62A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A411B-FA5D-1F4F-ACDF-E4BA2AE62A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A411B-FA5D-1F4F-ACDF-E4BA2AE62A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3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B700-0AF5-454C-89C4-F76B40136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57FF4-C0AE-5A4D-B6E3-867BBCBBD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CFC13-6F58-374A-92A8-15AA6399F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D5CC-6733-444E-BA2A-777E70589B5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469C8-0547-7747-8333-A0D1CCE4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3BD6A-EA9D-944C-B831-E859A6E08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DD3F-1029-1A44-A241-8A2320492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8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E99D6-19E9-0E4E-9076-35C37AF2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3FD6D-6BC6-A045-9CE2-5FB1A6E9E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193C7-FBA5-0541-A54C-D82FFF8EC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D5CC-6733-444E-BA2A-777E70589B5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AC2AC-17C5-7B4D-9A3A-FA337B541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8E873-9653-BA4F-87AB-6E870E079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DD3F-1029-1A44-A241-8A2320492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5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43AF62-5177-7548-838B-0857BE4F6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515AB-CACC-6749-A236-A4E39AB42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7C18D-72B1-D746-958E-75AF2EA9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D5CC-6733-444E-BA2A-777E70589B5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39DC3-EC28-0641-AF54-524593EC9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D31E5-D88C-C84F-8E4A-48629D10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DD3F-1029-1A44-A241-8A2320492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6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5119-9E97-CF46-B81A-2C02D518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C975-755C-9741-A214-F4A3B5D65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D822F-DF8C-9F41-B3BF-0CA298D9B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D5CC-6733-444E-BA2A-777E70589B5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F1A8C-1E58-6F49-B069-45E3F2B5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DB1C9-B800-DA4B-BA31-242B7343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DD3F-1029-1A44-A241-8A2320492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08B6A-7DE0-AE44-87A9-6833B5318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E857-D6A8-FE4D-947B-09B78DCD6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4E6AB-A42D-E049-A8A7-15C428D9D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D5CC-6733-444E-BA2A-777E70589B5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CCA3C-7B68-424D-A306-20BCBEE71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778D0-74A2-2A4C-8198-AB732674F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DD3F-1029-1A44-A241-8A2320492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6046-CD4D-384F-8CA1-6C9B9F58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C3E41-3B2D-114E-B3B6-5DC738B2F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7C04D-A552-034A-9F92-678493151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1F273-1714-DA46-B174-68E231AE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D5CC-6733-444E-BA2A-777E70589B5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FB061-3D63-D94F-AB29-97852A1F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C1662-6E05-664D-9A7C-3A5F98B5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DD3F-1029-1A44-A241-8A2320492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7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E348B-3C0E-B040-A2AC-A7C9C24BA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138B0-64D4-B54D-A89A-3663EDA7D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484FC-0078-104B-BEF3-127A22820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3575B-E01A-1C46-B5E8-9928BF8D6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9790D4-76F8-D64C-BEC0-4107B0574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0A6A63-94C1-4048-87CB-76F0DDD5C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D5CC-6733-444E-BA2A-777E70589B5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89A89-E7A0-2541-81B6-FCD865A3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0B9871-4CE2-C54A-8856-44748987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DD3F-1029-1A44-A241-8A2320492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5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B240-F8F5-D34E-91E7-30C6FDB21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31A9E-F25F-2C48-A443-AD938D0E1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D5CC-6733-444E-BA2A-777E70589B5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CEB85-5BF5-8B4B-BF6C-D02AECD5B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73FA3-E5B0-D143-B12E-158B292C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DD3F-1029-1A44-A241-8A2320492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C5417E-3D2F-4548-A4F8-DFEC7EC0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D5CC-6733-444E-BA2A-777E70589B5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575C1D-9909-004F-A38D-4BA3A566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1AB4E-3343-2441-80A0-6F99F363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DD3F-1029-1A44-A241-8A2320492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8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BB45-7E58-7B43-AF10-2B130B3AD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B663F-AB84-2B49-8F24-756EEC8E0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774EB-10BA-5B47-9879-7A1DA7F62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990A5-3286-934A-92AA-0E80A521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D5CC-6733-444E-BA2A-777E70589B5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E94BA-173B-8A4B-9EDF-7A51096E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EDB89-FE10-6349-B382-BB931D79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DD3F-1029-1A44-A241-8A2320492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A6E3C-7A64-C74F-9B48-861D42A1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F773B-4434-0A44-A46D-A338445CDF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A48AC-E307-F347-9794-B57CC1959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021F7-DBD5-0140-BDED-EFF28586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D5CC-6733-444E-BA2A-777E70589B5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3A903-88E2-F744-81F5-08D193C7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F1D37-F331-8B4C-95B1-A5974CD3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DD3F-1029-1A44-A241-8A2320492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0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7BA0AE-96F4-5042-ACF1-AA2CAF3E8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B839F-E918-EB41-8228-78DBE89E7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14F4C-34F7-B741-8D4A-84402D64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9D5CC-6733-444E-BA2A-777E70589B51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B8476-2580-964F-972F-75DE48F9D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8A19F-ABC7-BB48-8A6C-C061A5343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8DD3F-1029-1A44-A241-8A2320492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4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D6E2E-31DE-4744-AE94-6A5326BD7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0851" y="3747502"/>
            <a:ext cx="9910296" cy="2590027"/>
          </a:xfrm>
        </p:spPr>
        <p:txBody>
          <a:bodyPr anchor="t">
            <a:normAutofit/>
          </a:bodyPr>
          <a:lstStyle/>
          <a:p>
            <a:pPr algn="l"/>
            <a:r>
              <a:rPr lang="en-US" sz="7200" dirty="0"/>
              <a:t>CHAPTER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13221-09E9-3240-B778-B1325827C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0851" y="2465764"/>
            <a:ext cx="9910295" cy="1281733"/>
          </a:xfrm>
        </p:spPr>
        <p:txBody>
          <a:bodyPr anchor="b">
            <a:normAutofit fontScale="62500" lnSpcReduction="20000"/>
          </a:bodyPr>
          <a:lstStyle/>
          <a:p>
            <a:pPr algn="l">
              <a:lnSpc>
                <a:spcPct val="150000"/>
              </a:lnSpc>
            </a:pPr>
            <a:r>
              <a:rPr lang="en-US" sz="3200" b="1" dirty="0"/>
              <a:t>TRAVEL AGENCIES </a:t>
            </a:r>
            <a:br>
              <a:rPr lang="en-US" sz="3200" b="1" dirty="0"/>
            </a:br>
            <a:r>
              <a:rPr lang="en-US" sz="3200" b="1" dirty="0"/>
              <a:t>AND ACCOMMODATIONS</a:t>
            </a:r>
            <a:br>
              <a:rPr lang="en-US" sz="3200" b="1" dirty="0"/>
            </a:br>
            <a:r>
              <a:rPr lang="en-US" sz="3200" b="1" dirty="0"/>
              <a:t>-----------------------------------</a:t>
            </a:r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F5734566-238B-A94F-BDC9-0CC308248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48" t="5999" r="23614" b="5334"/>
          <a:stretch/>
        </p:blipFill>
        <p:spPr>
          <a:xfrm>
            <a:off x="5775961" y="388302"/>
            <a:ext cx="5678978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bag of luggage&#10;&#10;Description automatically generated">
            <a:extLst>
              <a:ext uri="{FF2B5EF4-FFF2-40B4-BE49-F238E27FC236}">
                <a16:creationId xmlns:a16="http://schemas.microsoft.com/office/drawing/2014/main" id="{789BB7B8-5853-DC48-8DCA-1F9731D86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485448-8572-B140-B7EC-B3EB4A7E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h-TH" b="1">
                <a:solidFill>
                  <a:srgbClr val="FFFFFF"/>
                </a:solidFill>
              </a:rPr>
              <a:t>การแนะนำการท่องเที่ยว </a:t>
            </a:r>
            <a:r>
              <a:rPr lang="en-US" b="1">
                <a:solidFill>
                  <a:srgbClr val="FFFFFF"/>
                </a:solidFill>
              </a:rPr>
              <a:t>(Recommending Tours)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E1D26-B740-1645-AA77-86D8FCE3D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FFFFFF"/>
                </a:solidFill>
              </a:rPr>
              <a:t>นักท่องเที่ยวมักจะถามถึงการท่องเที่ยวที่จัดบริการไว้ให้ พนักงานหรือมัคคุเทศก์ควรตอบให้ถูกต้องตามตัวอย่างต่อไปนี้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Tourist: Is there a package to Koh Samui?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Travel Agent: Yes, there’s a four-day package tour by air-conditioned coach.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Tourist: Excuse me, can you recommend a chap tour to the seaside?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Travel Agent: Yes, you can take the Pattaya Package Tour. It’s a three-day tour and costs only 1,550 baht.</a:t>
            </a:r>
          </a:p>
        </p:txBody>
      </p:sp>
    </p:spTree>
    <p:extLst>
      <p:ext uri="{BB962C8B-B14F-4D97-AF65-F5344CB8AC3E}">
        <p14:creationId xmlns:p14="http://schemas.microsoft.com/office/powerpoint/2010/main" val="26028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52755-B86A-0C4C-8BCC-7E0E8B39B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4600" b="1" dirty="0" err="1"/>
              <a:t>การจองการนำเที่ยว</a:t>
            </a:r>
            <a:r>
              <a:rPr lang="en-US" sz="4600" b="1" dirty="0"/>
              <a:t> (Taking Tour Bookings)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AA066-DC50-494C-B2AF-C1A0B17BF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400300"/>
            <a:ext cx="10143668" cy="39506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b="1" dirty="0" err="1"/>
              <a:t>นักท่องเที่ยวมักจะ</a:t>
            </a:r>
            <a:r>
              <a:rPr lang="th-TH" sz="2400" b="1" dirty="0"/>
              <a:t>จอง</a:t>
            </a:r>
            <a:r>
              <a:rPr lang="en-US" sz="2400" b="1" dirty="0" err="1"/>
              <a:t>การนำเที่ยว</a:t>
            </a:r>
            <a:r>
              <a:rPr lang="th-TH" sz="2400" b="1" dirty="0"/>
              <a:t> </a:t>
            </a:r>
            <a:r>
              <a:rPr lang="en-US" sz="2400" b="1" dirty="0" err="1"/>
              <a:t>ทั้ง</a:t>
            </a:r>
            <a:r>
              <a:rPr lang="th-TH" sz="2400" b="1" dirty="0"/>
              <a:t>ทาง</a:t>
            </a:r>
            <a:r>
              <a:rPr lang="en-US" sz="2400" b="1" dirty="0" err="1"/>
              <a:t>โทรศัพท์และด้วยตนเอง</a:t>
            </a:r>
            <a:r>
              <a:rPr lang="th-TH" sz="2400" b="1" dirty="0"/>
              <a:t> พนักงานรับรองจะต้องสื่อสารให้ถูกต้องดังตัวอย่างต่อไปนี้</a:t>
            </a:r>
          </a:p>
          <a:p>
            <a:r>
              <a:rPr lang="en-US" sz="2200" dirty="0"/>
              <a:t>Tourist: I’d like to book the Northern Thailand Tour.</a:t>
            </a:r>
          </a:p>
          <a:p>
            <a:r>
              <a:rPr lang="en-US" sz="2200" dirty="0"/>
              <a:t>Travel Agency: All right, when would you like to go?</a:t>
            </a:r>
          </a:p>
          <a:p>
            <a:r>
              <a:rPr lang="en-US" sz="2200" dirty="0"/>
              <a:t>Tourist: Tomorrow morning.</a:t>
            </a:r>
          </a:p>
          <a:p>
            <a:r>
              <a:rPr lang="en-US" sz="2200" dirty="0"/>
              <a:t>Tourist: How much does the tour to Pattaya cost?</a:t>
            </a:r>
          </a:p>
          <a:p>
            <a:r>
              <a:rPr lang="en-US" sz="2200" dirty="0"/>
              <a:t>Travel Agent: It’s about 300 baht.</a:t>
            </a:r>
          </a:p>
          <a:p>
            <a:r>
              <a:rPr lang="en-US" sz="2200" dirty="0"/>
              <a:t>Tourist: Where can I pick up the tour?</a:t>
            </a:r>
          </a:p>
          <a:p>
            <a:r>
              <a:rPr lang="en-US" sz="2200" dirty="0"/>
              <a:t>Travel Agency: The tour coach will pick you up in front of your hotel at 7.30 a.m.</a:t>
            </a:r>
          </a:p>
        </p:txBody>
      </p:sp>
    </p:spTree>
    <p:extLst>
      <p:ext uri="{BB962C8B-B14F-4D97-AF65-F5344CB8AC3E}">
        <p14:creationId xmlns:p14="http://schemas.microsoft.com/office/powerpoint/2010/main" val="14103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5EC01-B50A-DE44-9FD3-32A76FE4B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th-TH" sz="4800" b="1" dirty="0"/>
              <a:t>การจองที่พัก </a:t>
            </a:r>
            <a:br>
              <a:rPr lang="en-US" sz="3600" b="1" dirty="0"/>
            </a:br>
            <a:r>
              <a:rPr lang="en-US" sz="2400" b="1" dirty="0"/>
              <a:t>(Making Accommodation Arrangements)</a:t>
            </a:r>
            <a:endParaRPr lang="en-US" sz="36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81568E41-E040-44B6-B23F-58885A9D8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924" b="-1"/>
          <a:stretch/>
        </p:blipFill>
        <p:spPr>
          <a:xfrm>
            <a:off x="535110" y="627954"/>
            <a:ext cx="4235516" cy="5353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09B19-491B-BE41-BE4C-BD0F1B584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83" y="2337705"/>
            <a:ext cx="5837750" cy="3871902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Tourist: Can I make a hotel reservation here?</a:t>
            </a:r>
          </a:p>
          <a:p>
            <a:r>
              <a:rPr lang="en-US" sz="2000" dirty="0"/>
              <a:t>Travel Agent: Certainly you can.</a:t>
            </a:r>
          </a:p>
          <a:p>
            <a:r>
              <a:rPr lang="en-US" sz="2000" dirty="0"/>
              <a:t>Tourist: Can you book the room overlooking the sea for me?</a:t>
            </a:r>
          </a:p>
          <a:p>
            <a:r>
              <a:rPr lang="en-US" sz="2000" dirty="0"/>
              <a:t>Travel Agent: Just a moment, please. I will ring the hotel and find out if there is one available.</a:t>
            </a:r>
          </a:p>
          <a:p>
            <a:r>
              <a:rPr lang="en-US" sz="2000" dirty="0"/>
              <a:t>Tourist: I’d like to travel to Chiang Mai. Can you reserve a double room at a hotel in the center of the town for me, please?</a:t>
            </a:r>
          </a:p>
          <a:p>
            <a:r>
              <a:rPr lang="en-US" sz="2000" dirty="0"/>
              <a:t>Travel Agent: Yes, sir. When would you like to go?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084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405E9-B59F-694B-912F-1A77A572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28" y="303706"/>
            <a:ext cx="10141799" cy="1300554"/>
          </a:xfrm>
        </p:spPr>
        <p:txBody>
          <a:bodyPr anchor="b">
            <a:normAutofit/>
          </a:bodyPr>
          <a:lstStyle/>
          <a:p>
            <a:r>
              <a:rPr lang="en-US" b="1" dirty="0" err="1"/>
              <a:t>การจองการเดินทาง</a:t>
            </a:r>
            <a:r>
              <a:rPr lang="en-US" b="1" dirty="0"/>
              <a:t> (Making Travel </a:t>
            </a:r>
            <a:r>
              <a:rPr lang="en-US" b="1" dirty="0" err="1"/>
              <a:t>Arragements</a:t>
            </a:r>
            <a:r>
              <a:rPr lang="en-US" b="1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2FE4C-22A1-4D5F-A99C-1615CB681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87" b="-2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FFC1D-B524-4349-81D1-8D92F772C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305994"/>
            <a:ext cx="4530898" cy="4165075"/>
          </a:xfrm>
        </p:spPr>
        <p:txBody>
          <a:bodyPr anchor="ctr">
            <a:noAutofit/>
          </a:bodyPr>
          <a:lstStyle/>
          <a:p>
            <a:r>
              <a:rPr lang="en-US" sz="2200" dirty="0"/>
              <a:t>Tourist: Good morning. I’d like to book a flight / train / bus to Hat </a:t>
            </a:r>
            <a:r>
              <a:rPr lang="en-US" sz="2200" dirty="0" err="1"/>
              <a:t>Yai</a:t>
            </a:r>
            <a:r>
              <a:rPr lang="en-US" sz="2200" dirty="0"/>
              <a:t>? Are there any evening flight / trains / buses?</a:t>
            </a:r>
          </a:p>
          <a:p>
            <a:r>
              <a:rPr lang="en-US" sz="2200" dirty="0"/>
              <a:t>Travel Agent: Yes, there are two flights / trains / buses daily at 4:45 p.m. Which one would you like?</a:t>
            </a:r>
          </a:p>
          <a:p>
            <a:r>
              <a:rPr lang="en-US" sz="2200" dirty="0"/>
              <a:t>Tourist: How much is the price of an air-conditioned bus / train to Chiang Mai / </a:t>
            </a:r>
            <a:r>
              <a:rPr lang="en-US" sz="2200" dirty="0" err="1"/>
              <a:t>Ubon</a:t>
            </a:r>
            <a:r>
              <a:rPr lang="en-US" sz="2200" dirty="0"/>
              <a:t> </a:t>
            </a:r>
            <a:r>
              <a:rPr lang="en-US" sz="2200" dirty="0" err="1"/>
              <a:t>Ratchathani</a:t>
            </a:r>
            <a:r>
              <a:rPr lang="en-US" sz="2200" dirty="0"/>
              <a:t>?</a:t>
            </a:r>
          </a:p>
          <a:p>
            <a:r>
              <a:rPr lang="en-US" sz="2200" dirty="0"/>
              <a:t>Travel Agent: It’s 240 baht.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1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22BD39-6B5B-493A-BE62-58ECD0F7A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741521E-DC76-41B9-8A47-448CD4F9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372661" y="-3359290"/>
            <a:ext cx="5470372" cy="12188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CB9F9D-66D4-9449-8962-A4265612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584" y="758041"/>
            <a:ext cx="9283781" cy="14059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/>
              <a:t>VOCABULARY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FD85F6-ECDC-4124-9916-6444E142C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78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5D26B4-74AD-4118-8F13-7051DA3BF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70E77-C577-BB42-A307-ACD79ABEB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8" y="3131076"/>
            <a:ext cx="118491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C82A3A-35F9-614A-A178-C11BBDEA7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020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16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82622D-AAF3-4897-8629-FC918530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DFA2A-E70A-8644-9265-D657E5E3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641850"/>
            <a:ext cx="3611880" cy="15358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WRITING PRACTICE</a:t>
            </a:r>
            <a:br>
              <a:rPr lang="th-TH" sz="3200" b="1" dirty="0"/>
            </a:br>
            <a:r>
              <a:rPr lang="th-TH" sz="3200" b="1" dirty="0"/>
              <a:t>วิธีการกรอกบัตรลงทะเบียน</a:t>
            </a:r>
            <a:endParaRPr lang="en-US" sz="3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E970AC-04A5-384E-B8C0-AFCC91052480}"/>
              </a:ext>
            </a:extLst>
          </p:cNvPr>
          <p:cNvSpPr txBox="1">
            <a:spLocks/>
          </p:cNvSpPr>
          <p:nvPr/>
        </p:nvSpPr>
        <p:spPr>
          <a:xfrm>
            <a:off x="5150956" y="641850"/>
            <a:ext cx="6859910" cy="1535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 fill in. </a:t>
            </a:r>
            <a:r>
              <a:rPr lang="en-US" sz="2400" dirty="0" err="1"/>
              <a:t>ใช้ในการกรอกแบบฟอร์มต่างๆ</a:t>
            </a:r>
            <a:r>
              <a:rPr lang="en-US" sz="2400" dirty="0"/>
              <a:t> </a:t>
            </a:r>
            <a:r>
              <a:rPr lang="en-US" sz="2400" dirty="0" err="1"/>
              <a:t>เช่นแบบฟอร์มลงทะเบียนเรียน</a:t>
            </a:r>
            <a:r>
              <a:rPr lang="en-US" sz="2400" dirty="0"/>
              <a:t> </a:t>
            </a:r>
            <a:r>
              <a:rPr lang="en-US" sz="2400" dirty="0" err="1"/>
              <a:t>แบบฟอร์มเข้าพักโรงแรมเป็นต้น</a:t>
            </a:r>
            <a:endParaRPr lang="en-US" sz="2400" dirty="0"/>
          </a:p>
          <a:p>
            <a:r>
              <a:rPr lang="en-US" sz="2400" dirty="0"/>
              <a:t>To fill out.  </a:t>
            </a:r>
            <a:r>
              <a:rPr lang="en-US" sz="2400" dirty="0" err="1"/>
              <a:t>ใช้ในการกรอกแบบสมัคร</a:t>
            </a:r>
            <a:r>
              <a:rPr lang="en-US" sz="2400" dirty="0"/>
              <a:t> </a:t>
            </a:r>
            <a:r>
              <a:rPr lang="en-US" sz="2400" dirty="0" err="1"/>
              <a:t>การกรอกแบบฟอร์มต่างๆ</a:t>
            </a:r>
            <a:r>
              <a:rPr lang="en-US" sz="2400" dirty="0"/>
              <a:t> </a:t>
            </a:r>
            <a:r>
              <a:rPr lang="en-US" sz="2400" dirty="0" err="1"/>
              <a:t>จะประกอบด้วยข้อมูลส่วนตัวดังต่อไปนี้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80148-E12B-5D4B-9D3D-6A6A159B2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34" y="2916138"/>
            <a:ext cx="11743731" cy="34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960E5-C689-5842-BCE2-BF291F9C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2224"/>
            <a:ext cx="10506456" cy="101026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/>
              <a:t>How to report a daily round trip excursion</a:t>
            </a:r>
            <a:br>
              <a:rPr lang="en-US" b="1" dirty="0"/>
            </a:br>
            <a:r>
              <a:rPr lang="en-US" b="1" dirty="0"/>
              <a:t>(</a:t>
            </a:r>
            <a:r>
              <a:rPr lang="th-TH" b="1" dirty="0"/>
              <a:t>วิธีการรายงานการท่องเที่ยวประจำวัน</a:t>
            </a:r>
            <a:r>
              <a:rPr lang="en-US" b="1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0EE7FE-494D-45FA-B06A-F0F818355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909073"/>
              </p:ext>
            </p:extLst>
          </p:nvPr>
        </p:nvGraphicFramePr>
        <p:xfrm>
          <a:off x="841248" y="1695045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315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714AC-7372-3945-A810-803C72130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03" y="34550"/>
            <a:ext cx="9849751" cy="1349671"/>
          </a:xfrm>
        </p:spPr>
        <p:txBody>
          <a:bodyPr anchor="b">
            <a:normAutofit/>
          </a:bodyPr>
          <a:lstStyle/>
          <a:p>
            <a:r>
              <a:rPr lang="th-TH" sz="5400" b="1" dirty="0"/>
              <a:t>โครงสร้าง </a:t>
            </a:r>
            <a:r>
              <a:rPr lang="en-US" sz="5400" b="1" dirty="0"/>
              <a:t>takes/ will take / took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2976C-1523-A34D-9221-47722C0EB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2" y="3510692"/>
            <a:ext cx="9849751" cy="3032168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Example: It takes the tourist for hours to visit Crocodile Farm in </a:t>
            </a:r>
            <a:r>
              <a:rPr lang="en-US" sz="3200" dirty="0" err="1"/>
              <a:t>Samut</a:t>
            </a:r>
            <a:r>
              <a:rPr lang="th-TH" sz="3200" dirty="0"/>
              <a:t> </a:t>
            </a:r>
            <a:r>
              <a:rPr lang="en-US" sz="3200"/>
              <a:t>Prakarn</a:t>
            </a:r>
            <a:r>
              <a:rPr lang="en-US" sz="3200" dirty="0"/>
              <a:t> province.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95F3A-F33A-A045-9495-61AD95CC6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75" y="1879738"/>
            <a:ext cx="10972233" cy="143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EAF4F-67BC-434E-A9E6-625437D89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6795" b="1820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F96D5D-500D-4741-B5F2-B27E3B2E8B80}"/>
              </a:ext>
            </a:extLst>
          </p:cNvPr>
          <p:cNvSpPr/>
          <p:nvPr/>
        </p:nvSpPr>
        <p:spPr>
          <a:xfrm>
            <a:off x="0" y="1565910"/>
            <a:ext cx="12192000" cy="483489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38935-6FCF-D24B-99D3-43CC0E08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b="1" dirty="0"/>
              <a:t>Daily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390EC-08AD-DD44-8F8B-11768CFD4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(adj.) </a:t>
            </a:r>
            <a:r>
              <a:rPr lang="th-TH" dirty="0"/>
              <a:t>เกิดขึ้นเป็นประจำวัน</a:t>
            </a:r>
          </a:p>
          <a:p>
            <a:pPr marL="0" indent="0">
              <a:buNone/>
            </a:pPr>
            <a:r>
              <a:rPr lang="en-US" dirty="0"/>
              <a:t>Example: The tourists want to take a daily round-trip excursion with our travel agency.</a:t>
            </a:r>
          </a:p>
          <a:p>
            <a:pPr marL="0" indent="0">
              <a:buNone/>
            </a:pPr>
            <a:r>
              <a:rPr lang="en-US" dirty="0"/>
              <a:t>2. (adv.)</a:t>
            </a:r>
            <a:r>
              <a:rPr lang="th-TH" dirty="0"/>
              <a:t> </a:t>
            </a:r>
            <a:r>
              <a:rPr lang="en-US" dirty="0"/>
              <a:t>= every day (</a:t>
            </a:r>
            <a:r>
              <a:rPr lang="th-TH" dirty="0"/>
              <a:t>ทุก ๆ วัน</a:t>
            </a:r>
            <a:r>
              <a:rPr lang="en-US" dirty="0"/>
              <a:t>)</a:t>
            </a:r>
            <a:r>
              <a:rPr lang="th-TH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Example: The departure will start at 9 a.m. daily.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1673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7A478-5BD9-BB4D-951E-F49784F7A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5288" y="106042"/>
            <a:ext cx="4891088" cy="751208"/>
          </a:xfrm>
        </p:spPr>
        <p:txBody>
          <a:bodyPr>
            <a:normAutofit/>
          </a:bodyPr>
          <a:lstStyle/>
          <a:p>
            <a:r>
              <a:rPr lang="en-US" b="1" dirty="0"/>
              <a:t> </a:t>
            </a:r>
            <a:r>
              <a:rPr lang="en-US" b="1" dirty="0" err="1"/>
              <a:t>ผลการเรียนรู้ที่คาดหวัง</a:t>
            </a:r>
            <a:endParaRPr lang="en-US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B82003-5CA4-4C43-965B-60C55CFD7E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40802"/>
              </p:ext>
            </p:extLst>
          </p:nvPr>
        </p:nvGraphicFramePr>
        <p:xfrm>
          <a:off x="542925" y="857250"/>
          <a:ext cx="11387137" cy="5737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96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B7946D29-20E4-9041-8405-556D1B7CA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459" b="1027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EE0E5E-7260-6E4B-9497-86F73CBDA4A6}"/>
              </a:ext>
            </a:extLst>
          </p:cNvPr>
          <p:cNvSpPr/>
          <p:nvPr/>
        </p:nvSpPr>
        <p:spPr>
          <a:xfrm>
            <a:off x="0" y="1565910"/>
            <a:ext cx="12192000" cy="483489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DEAC1F-3429-FD4F-AB9E-C50BC5479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b="1"/>
              <a:t>Including / Included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06B4-8B90-124B-B7C4-D6EC6275A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dirty="0"/>
              <a:t>Including (prep.) </a:t>
            </a:r>
            <a:r>
              <a:rPr lang="th-TH" dirty="0"/>
              <a:t>ใช้อ้างถึงบุคคล หรือสิ่งของที่เป็นส่วนหนึ่งของกลุ่ม หรือจำนวนนั้น ๆ</a:t>
            </a:r>
          </a:p>
          <a:p>
            <a:pPr marL="0" indent="0">
              <a:buNone/>
            </a:pPr>
            <a:r>
              <a:rPr lang="en-US" dirty="0"/>
              <a:t>Example: The attractions fascinated everyone including me.</a:t>
            </a:r>
          </a:p>
          <a:p>
            <a:r>
              <a:rPr lang="en-US" dirty="0"/>
              <a:t>Included (adj.) </a:t>
            </a:r>
            <a:r>
              <a:rPr lang="th-TH"/>
              <a:t>ไม่ใช้นำหน้า</a:t>
            </a:r>
            <a:r>
              <a:rPr lang="th-TH" dirty="0"/>
              <a:t>คำนาม ใช้กรณีที่เป็นส่วนร่วมของกลุ่มบุคคลหรือสิ่งของนั้น ๆ</a:t>
            </a:r>
          </a:p>
          <a:p>
            <a:pPr marL="0" indent="0">
              <a:buNone/>
            </a:pPr>
            <a:r>
              <a:rPr lang="en-US" dirty="0"/>
              <a:t>Example:</a:t>
            </a:r>
            <a:r>
              <a:rPr lang="th-TH" dirty="0"/>
              <a:t> </a:t>
            </a:r>
            <a:r>
              <a:rPr lang="en-US" dirty="0"/>
              <a:t>Other people, myself included, believe that the weather on Koh Samui is very nice.</a:t>
            </a:r>
          </a:p>
        </p:txBody>
      </p:sp>
    </p:spTree>
    <p:extLst>
      <p:ext uri="{BB962C8B-B14F-4D97-AF65-F5344CB8AC3E}">
        <p14:creationId xmlns:p14="http://schemas.microsoft.com/office/powerpoint/2010/main" val="2477026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0A7DB-2F19-1F4C-A088-798575F54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735" y="119857"/>
            <a:ext cx="4768210" cy="3608934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SPEAKING PRACTIES</a:t>
            </a:r>
            <a:br>
              <a:rPr lang="en-US" sz="4000" dirty="0"/>
            </a:br>
            <a:r>
              <a:rPr lang="en-US" sz="4000" dirty="0"/>
              <a:t>-----------------------</a:t>
            </a:r>
            <a:br>
              <a:rPr lang="en-US" sz="4000" dirty="0"/>
            </a:br>
            <a:r>
              <a:rPr lang="en-US" sz="4000" dirty="0"/>
              <a:t>At Tourism Accommodations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6346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55021-302F-AB4D-A8FA-03DBC703E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665" y="598651"/>
            <a:ext cx="5813511" cy="5660062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AutoNum type="alphaUcParenR"/>
            </a:pPr>
            <a:r>
              <a:rPr lang="en-US" sz="2400" b="1" dirty="0"/>
              <a:t>At a Hotel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err="1"/>
              <a:t>พนักงานฝ่ายต้อนรับและห้องพัก</a:t>
            </a:r>
            <a:r>
              <a:rPr lang="en-US" sz="2400" dirty="0"/>
              <a:t> (room reservation clerk) </a:t>
            </a:r>
            <a:r>
              <a:rPr lang="en-US" sz="2400" dirty="0" err="1"/>
              <a:t>มีความสำคัญมาก</a:t>
            </a:r>
            <a:r>
              <a:rPr lang="en-US" sz="2400" dirty="0"/>
              <a:t> </a:t>
            </a:r>
            <a:r>
              <a:rPr lang="en-US" sz="2400" dirty="0" err="1"/>
              <a:t>เพราะเป็นบุคคลแรกที่พบ</a:t>
            </a:r>
            <a:r>
              <a:rPr lang="th-TH" sz="2400" dirty="0"/>
              <a:t>กับ</a:t>
            </a:r>
            <a:r>
              <a:rPr lang="en-US" sz="2400" dirty="0" err="1"/>
              <a:t>ลูกค้า</a:t>
            </a:r>
            <a:r>
              <a:rPr lang="th-TH" sz="2400" dirty="0"/>
              <a:t> </a:t>
            </a:r>
            <a:r>
              <a:rPr lang="en-US" sz="2400" dirty="0"/>
              <a:t>(client) </a:t>
            </a:r>
            <a:r>
              <a:rPr lang="th-TH" sz="2400" dirty="0"/>
              <a:t>และมีหน้าที่ตัดสินใจให้ลูกค้าในการจองสำรองที่พัก หรือเข้าพักในโรงแรม ด้วยภาษาและสำนวนที่สุภาพถูกต้องตามสากลนิยม มีความสุจริตในการให้ข้อมูลที่ถูกต้องแก่ลูกค้า จดบันทึกรายละเอียดในการจองห้องพัก ดังนั้นพนักงานรับจองห้องพัก </a:t>
            </a:r>
            <a:r>
              <a:rPr lang="en-US" sz="2400" dirty="0"/>
              <a:t>(room reservation clerk) </a:t>
            </a:r>
            <a:r>
              <a:rPr lang="th-TH" sz="2400" dirty="0"/>
              <a:t>ควรจะรู้ใช้คำศัพท์สำนวนภาษาอังกฤษ ที่สุภาพในการเชิญชวนลูกค้าเข้าพักในโรงแรมดังนี้</a:t>
            </a:r>
            <a:endParaRPr lang="en-US" sz="2400" dirty="0"/>
          </a:p>
        </p:txBody>
      </p:sp>
      <p:pic>
        <p:nvPicPr>
          <p:cNvPr id="5" name="Picture 4" descr="A picture containing suitcase, luggage, indoor, person&#10;&#10;Description automatically generated">
            <a:extLst>
              <a:ext uri="{FF2B5EF4-FFF2-40B4-BE49-F238E27FC236}">
                <a16:creationId xmlns:a16="http://schemas.microsoft.com/office/drawing/2014/main" id="{F8BE6CCE-1305-6842-8C8D-967927D6F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88" y="3428682"/>
            <a:ext cx="4561882" cy="303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E61A7-0F09-8F4E-9B64-87C58FF4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981" y="858525"/>
            <a:ext cx="2762166" cy="47564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/>
              <a:t>คำศัพท์สำนวนภาษาที่พนักงานตอนรับและรับจองห้องพักค</a:t>
            </a:r>
            <a:r>
              <a:rPr lang="th-TH" sz="3200" b="1" dirty="0"/>
              <a:t>วร</a:t>
            </a:r>
            <a:r>
              <a:rPr lang="en-US" sz="3200" b="1" dirty="0" err="1"/>
              <a:t>ทราบ</a:t>
            </a:r>
            <a:endParaRPr lang="en-US" sz="32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44547-E594-D54A-98F3-98C516F4C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9" r="1" b="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F6F8A-9C42-7947-A87F-9F1E4C130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906937"/>
            <a:ext cx="6060535" cy="5363233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   </a:t>
            </a:r>
            <a:r>
              <a:rPr lang="en-US" sz="3200" b="1" dirty="0" err="1"/>
              <a:t>ฝ่ายต้อนรับ</a:t>
            </a:r>
            <a:r>
              <a:rPr lang="en-US" sz="3200" b="1" dirty="0"/>
              <a:t> </a:t>
            </a:r>
            <a:r>
              <a:rPr lang="en-US" sz="3200" b="1" dirty="0" err="1"/>
              <a:t>และ</a:t>
            </a:r>
            <a:r>
              <a:rPr lang="th-TH" sz="3200" b="1" dirty="0"/>
              <a:t>รับ</a:t>
            </a:r>
            <a:r>
              <a:rPr lang="en-US" sz="3200" b="1" dirty="0" err="1"/>
              <a:t>จองการท่องเที่ยว</a:t>
            </a:r>
            <a:endParaRPr lang="th-TH" sz="3200" b="1" dirty="0"/>
          </a:p>
          <a:p>
            <a:pPr marL="0" indent="0" algn="thaiDist">
              <a:lnSpc>
                <a:spcPct val="150000"/>
              </a:lnSpc>
              <a:buNone/>
            </a:pPr>
            <a:r>
              <a:rPr lang="th-TH" sz="3200" dirty="0"/>
              <a:t>	</a:t>
            </a:r>
            <a:r>
              <a:rPr lang="en-US" sz="3200" dirty="0" err="1"/>
              <a:t>มีความสำคัญมากในการสร้างความประทับใจให้กับลูกค้า</a:t>
            </a:r>
            <a:r>
              <a:rPr lang="th-TH" sz="3200" dirty="0"/>
              <a:t> ด้านการให้บริการ ความรู้และความสะดวก</a:t>
            </a:r>
            <a:r>
              <a:rPr lang="th-TH" sz="3200" dirty="0" err="1"/>
              <a:t>ต่างๆ</a:t>
            </a:r>
            <a:r>
              <a:rPr lang="th-TH" sz="3200" dirty="0"/>
              <a:t> ซึ่งพนักงานจะต้องมีความสามารถในการใช้ภาษาอังกฤษเพื่อการสื่อสารกับนักท่องเที่ยว โดยเฉพาะอย่างยิ่งนักท่องเที่ยวที่เป็นชาวต่างชาติ โดยการศึกษาและเรียนรู้คำศัพท์สำนวน</a:t>
            </a:r>
            <a:r>
              <a:rPr lang="th-TH" sz="3200" dirty="0" err="1"/>
              <a:t>ต่างๆ</a:t>
            </a:r>
            <a:r>
              <a:rPr lang="th-TH" sz="3200" dirty="0"/>
              <a:t>ไว้เป็นพื้นฐานในการปฏิบัติงานและการศึกษาต่อ</a:t>
            </a:r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49222E-E791-254F-845E-18510103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07" y="4774067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4800" b="1" dirty="0"/>
              <a:t>B) At the Travel Agency</a:t>
            </a:r>
          </a:p>
        </p:txBody>
      </p:sp>
      <p:pic>
        <p:nvPicPr>
          <p:cNvPr id="5" name="Picture 4" descr="A computer sitting on top of a beach&#10;&#10;Description automatically generated">
            <a:extLst>
              <a:ext uri="{FF2B5EF4-FFF2-40B4-BE49-F238E27FC236}">
                <a16:creationId xmlns:a16="http://schemas.microsoft.com/office/drawing/2014/main" id="{9243BF21-7117-514A-9832-8BC27B37A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0" t="28511" r="42646" b="-2732"/>
          <a:stretch/>
        </p:blipFill>
        <p:spPr>
          <a:xfrm>
            <a:off x="784406" y="689270"/>
            <a:ext cx="3924753" cy="35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C3F65-A030-7B4C-8409-7D663021D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" y="365125"/>
            <a:ext cx="12343394" cy="1325563"/>
          </a:xfr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คำศัพท์สำนวนที่ใช้ในการสื่อสารด้านการท่องเที่ยว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BDF8CB3-4F83-914C-ACA6-4F1008615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31" y="1968500"/>
            <a:ext cx="11310938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0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A1621-A2AD-BF4F-9A05-0D5C5E57C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38" y="2498857"/>
            <a:ext cx="10143668" cy="3435531"/>
          </a:xfrm>
        </p:spPr>
        <p:txBody>
          <a:bodyPr anchor="ctr">
            <a:normAutofit/>
          </a:bodyPr>
          <a:lstStyle/>
          <a:p>
            <a:pPr algn="thaiDist">
              <a:lnSpc>
                <a:spcPct val="150000"/>
              </a:lnSpc>
            </a:pPr>
            <a:r>
              <a:rPr lang="th-TH" sz="3600" dirty="0"/>
              <a:t>  นักท่องเที่ยวมักจะถามถึงสถานที่น่าเที่ยว ที่พักดี</a:t>
            </a:r>
            <a:r>
              <a:rPr lang="en-US" sz="3600" dirty="0"/>
              <a:t> </a:t>
            </a:r>
            <a:r>
              <a:rPr lang="th-TH" sz="3600" dirty="0"/>
              <a:t>ๆ ราคายุติธรรม การเดินทางไปแหล่งท่องเที่ยว ค่าใช้จ่าย ด้านการให้บริการ อาหาร ที่พัก และการเดินทาง ซึ่งนักศึกษาต้องเรียนรู้และนำไปฝึกใช้ให้เป็นประโยชน์ต่อการประกอบอาชีพ และการศึกษาต่อในระดับที่สูงขึ้น ดังต่อไปนี้</a:t>
            </a:r>
            <a:endParaRPr lang="en-US" sz="36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2B29BCF-2C68-D942-8C33-1F483D7EE2F6}"/>
              </a:ext>
            </a:extLst>
          </p:cNvPr>
          <p:cNvSpPr txBox="1">
            <a:spLocks/>
          </p:cNvSpPr>
          <p:nvPr/>
        </p:nvSpPr>
        <p:spPr>
          <a:xfrm>
            <a:off x="0" y="293252"/>
            <a:ext cx="12343394" cy="149329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คำถามที่นักท่องเที่ยวนิยม</a:t>
            </a:r>
            <a:r>
              <a:rPr lang="th-TH" sz="3200" b="1" dirty="0">
                <a:solidFill>
                  <a:schemeClr val="tx1"/>
                </a:solidFill>
              </a:rPr>
              <a:t>ถาม 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(Questions Often Asked by Tourists)</a:t>
            </a:r>
            <a:endParaRPr lang="en-US" sz="3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027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AE5595-68B3-434D-9F35-6C55FAA5A051}"/>
              </a:ext>
            </a:extLst>
          </p:cNvPr>
          <p:cNvSpPr txBox="1">
            <a:spLocks/>
          </p:cNvSpPr>
          <p:nvPr/>
        </p:nvSpPr>
        <p:spPr>
          <a:xfrm>
            <a:off x="0" y="442914"/>
            <a:ext cx="12192000" cy="164306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การให้ข้อมูลเกี่ยวกับที่พัก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(Giving Information on Accommodations)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DB2846-EBF5-43AC-9DF3-206FFF082F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074672"/>
              </p:ext>
            </p:extLst>
          </p:nvPr>
        </p:nvGraphicFramePr>
        <p:xfrm>
          <a:off x="838200" y="2200275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65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62C615-E661-5F43-BC57-0EC404F5BE98}"/>
              </a:ext>
            </a:extLst>
          </p:cNvPr>
          <p:cNvSpPr txBox="1">
            <a:spLocks/>
          </p:cNvSpPr>
          <p:nvPr/>
        </p:nvSpPr>
        <p:spPr>
          <a:xfrm>
            <a:off x="604853" y="623776"/>
            <a:ext cx="3802276" cy="525637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การให้ข้อมูลเกี่ยวกับแหล่งขายสินค้า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(Giving Information</a:t>
            </a:r>
            <a:b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on Shopping)</a:t>
            </a:r>
            <a:endParaRPr lang="en-US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E0C2F2-1164-4E50-BFE8-8A37232273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043965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15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1201</Words>
  <Application>Microsoft Office PowerPoint</Application>
  <PresentationFormat>แบบจอกว้าง</PresentationFormat>
  <Paragraphs>75</Paragraphs>
  <Slides>20</Slides>
  <Notes>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CHAPTER 8</vt:lpstr>
      <vt:lpstr> ผลการเรียนรู้ที่คาดหวัง</vt:lpstr>
      <vt:lpstr>SPEAKING PRACTIES ----------------------- At Tourism Accommodations</vt:lpstr>
      <vt:lpstr>คำศัพท์สำนวนภาษาที่พนักงานตอนรับและรับจองห้องพักควรทราบ</vt:lpstr>
      <vt:lpstr>B) At the Travel Agency</vt:lpstr>
      <vt:lpstr>คำศัพท์สำนวนที่ใช้ในการสื่อสารด้านการท่องเที่ยว</vt:lpstr>
      <vt:lpstr>งานนำเสนอ PowerPoint</vt:lpstr>
      <vt:lpstr>งานนำเสนอ PowerPoint</vt:lpstr>
      <vt:lpstr>งานนำเสนอ PowerPoint</vt:lpstr>
      <vt:lpstr>การแนะนำการท่องเที่ยว (Recommending Tours)</vt:lpstr>
      <vt:lpstr>การจองการนำเที่ยว (Taking Tour Bookings)</vt:lpstr>
      <vt:lpstr>การจองที่พัก  (Making Accommodation Arrangements)</vt:lpstr>
      <vt:lpstr>การจองการเดินทาง (Making Travel Arragements)</vt:lpstr>
      <vt:lpstr>VOCABULARY</vt:lpstr>
      <vt:lpstr>งานนำเสนอ PowerPoint</vt:lpstr>
      <vt:lpstr>WRITING PRACTICE วิธีการกรอกบัตรลงทะเบียน</vt:lpstr>
      <vt:lpstr>How to report a daily round trip excursion (วิธีการรายงานการท่องเที่ยวประจำวัน)</vt:lpstr>
      <vt:lpstr>โครงสร้าง takes/ will take / took</vt:lpstr>
      <vt:lpstr>Daily </vt:lpstr>
      <vt:lpstr>Including / Included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8</dc:title>
  <dc:creator>Parinya Chimbanlang</dc:creator>
  <cp:lastModifiedBy>Admin</cp:lastModifiedBy>
  <cp:revision>5</cp:revision>
  <dcterms:created xsi:type="dcterms:W3CDTF">2020-05-14T15:44:58Z</dcterms:created>
  <dcterms:modified xsi:type="dcterms:W3CDTF">2023-01-23T05:27:04Z</dcterms:modified>
</cp:coreProperties>
</file>