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5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SL Omyim" panose="020B0604020202020204" charset="-34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2C8"/>
    <a:srgbClr val="F2B800"/>
    <a:srgbClr val="FFFFFF"/>
    <a:srgbClr val="B1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59BEF63-3D2A-4545-A5D9-BB59601B8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7D26FC7-F204-4814-84AE-DBB80B465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E85DCA-0F0A-4910-81A6-0F393DD1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8E8DFC4-BCD6-4EB8-8D3F-36EC1EC6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528CFC3-91C5-4F52-B37B-8EF970A1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566EB5-7EAC-4526-93DD-296EC613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0D9A19-E542-43B5-96E7-5F3AA452E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BF8EBBB-1914-4A63-A5F4-D8A85A67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CCBAC7-ACA4-4C65-84EE-467F4988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A30201A-0D3A-47D4-A7AC-4C50A328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D93B3E85-7E53-4EDC-8A16-2EC1B89A3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064F34B-6B08-4F3E-B333-B8ED8F88E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15352A-06B1-40D4-9626-920CB7A0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51069A1-0CFF-46EA-A4D9-D440A574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26DB28-D0AC-48CC-9B76-88B56320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B170D30-1722-4A2E-A362-0259F07D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5AE966-5B67-4F74-9893-C25B6168D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19C76CE-C600-468C-9687-E468BD56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9DDC-5C8C-45C9-B050-D5A2A5D9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2C11F80-196F-4112-9686-BD8E77B4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F91F30-E88C-465F-9230-9910DF39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C07C87F-8AE8-4075-AEFB-A749D39AB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629404A-0C65-448D-BAF2-0527966F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33D29EE-ABEC-49E9-AB7E-9B42CD63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CD25A2A-3A95-4787-BEC3-3D5CB829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F5531F-CAC2-43C6-962D-39ABD4E7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F13EFE4-56FE-48E5-A09B-E6839CE52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1716F67-34B2-4916-8AE5-9B7610362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29F10BC-9C63-4FDF-8DA8-BB5EDA3C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4795273-C36F-4755-8F95-2A67066B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88923CD-4725-4354-AA60-64C7E10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578C53-6DF7-48DA-8EA3-5CDDBC4D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2958BC4-F856-4F8A-8B77-F425C5474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906D55C-591F-4C9E-A572-9DBE4998B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91E3C14-9157-45DD-92F9-CB44839ED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CAF124C-79DA-4FC9-9E7D-37C6F0E17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942B5F1-B6F5-4091-B1AC-CA50A19B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2641E24-047A-4010-B530-6FDF6E86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03CA89D-A297-44ED-90B0-3D01272D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54A157-A71F-4D0E-B6EB-44F0FCAE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AFA48174-B0DD-4DEA-A091-4CC48441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27E9135-7536-4A88-9C9D-21038ED2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572762C-4205-4F27-9F6C-4280C625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B6BB0E52-5203-4608-979F-137D18D4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F0833A6-55DB-4FD7-83B4-552BBCD5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8AFFB4F-343A-4338-AD13-BF0EE323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5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71415B8-4531-455F-8D1E-D150C516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2A1368B-D8C6-4188-A911-F1C8F5ED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BC2E8D6-885E-496A-B37A-0B457D48E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099BFC8-EC20-4F00-A03A-AE6CC99F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550F981-7287-477D-B681-E790D765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DAEB778-E8E0-4A75-A5F0-E4E34E97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0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A7C2E37-C2C4-4FCC-B11B-B24443D2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2BF85AA-0956-49AE-BB8B-E54919ADF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249E8F9-48DE-4BEA-A762-639CEFA1E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B76B95E5-E969-4610-96C5-B5990F11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F24CECA-DD1B-4D7A-B10F-F17B06DC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F552FBA-ECAE-45ED-B619-2F8AC6E2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AB6017-7675-43DC-A3FC-C2C48CA6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6F545EE-A51A-44C2-9319-641AB9265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6995993-9677-4CDD-BE0B-C384F0BD1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7953E-CF2B-45EF-A96B-3F2E66EA175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3827A6-29C5-4891-B12F-166F91A1F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20E60AD-1080-4025-96DC-1B0199E16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8DD5-CAC3-434F-99AE-07CCAA91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t15\Downloads\pexels-rodnae-productions-782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32871"/>
          <a:stretch/>
        </p:blipFill>
        <p:spPr bwMode="auto">
          <a:xfrm>
            <a:off x="0" y="2678"/>
            <a:ext cx="5915025" cy="68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001C095D-3D9E-4E11-A1CF-B25767C88262}"/>
              </a:ext>
            </a:extLst>
          </p:cNvPr>
          <p:cNvSpPr/>
          <p:nvPr/>
        </p:nvSpPr>
        <p:spPr>
          <a:xfrm>
            <a:off x="5911374" y="1"/>
            <a:ext cx="62806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5469151" y="2233895"/>
            <a:ext cx="7116925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Unit 8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Etiquette Guide for Writing </a:t>
            </a:r>
          </a:p>
        </p:txBody>
      </p:sp>
    </p:spTree>
    <p:extLst>
      <p:ext uri="{BB962C8B-B14F-4D97-AF65-F5344CB8AC3E}">
        <p14:creationId xmlns:p14="http://schemas.microsoft.com/office/powerpoint/2010/main" val="41276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514350"/>
            <a:ext cx="7410449" cy="5524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0" y="1209675"/>
            <a:ext cx="8696325" cy="41529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2066925"/>
            <a:ext cx="7389813" cy="2438400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4900" y="1209675"/>
            <a:ext cx="4333875" cy="5810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1257299" y="1132653"/>
            <a:ext cx="419100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6. Illegible handwriting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525" y="5067301"/>
            <a:ext cx="2762250" cy="590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29750" y="5048252"/>
            <a:ext cx="2762250" cy="590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"/>
            <a:ext cx="4105275" cy="3248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125" y="285750"/>
            <a:ext cx="3648075" cy="258127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4"/>
          <a:stretch/>
        </p:blipFill>
        <p:spPr bwMode="auto">
          <a:xfrm>
            <a:off x="1638299" y="1585914"/>
            <a:ext cx="8924925" cy="1500186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86725" y="3257549"/>
            <a:ext cx="4105275" cy="3600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15324" y="3514725"/>
            <a:ext cx="3648075" cy="301942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2" b="897"/>
          <a:stretch/>
        </p:blipFill>
        <p:spPr bwMode="auto">
          <a:xfrm>
            <a:off x="1638298" y="3429000"/>
            <a:ext cx="8924925" cy="178117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00375" y="257174"/>
            <a:ext cx="4230919" cy="714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059343" y="276225"/>
            <a:ext cx="419100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6. Illegible handwriting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3486" y="1034117"/>
            <a:ext cx="3260208" cy="52322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Example of handwriting</a:t>
            </a:r>
          </a:p>
        </p:txBody>
      </p:sp>
    </p:spTree>
    <p:extLst>
      <p:ext uri="{BB962C8B-B14F-4D97-AF65-F5344CB8AC3E}">
        <p14:creationId xmlns:p14="http://schemas.microsoft.com/office/powerpoint/2010/main" val="29960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9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900" y="590550"/>
            <a:ext cx="9810750" cy="596265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C:\Users\dot15\OneDrive\เดสก์ท็อป\การเขียนภาษาอังกฤษในชีวิตประจ าวัน\รูป\1x\1x\Artboard 12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779462"/>
            <a:ext cx="10709276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874" y="46106"/>
            <a:ext cx="5248275" cy="773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602268" y="46107"/>
            <a:ext cx="542743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7. Avoiding ambiguous dates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2070" y="3339167"/>
            <a:ext cx="4554279" cy="954107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•</a:t>
            </a:r>
            <a:r>
              <a:rPr lang="th-TH" sz="2800" dirty="0">
                <a:solidFill>
                  <a:schemeClr val="accent5">
                    <a:lumMod val="50000"/>
                  </a:schemeClr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British style: Date, month, year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•</a:t>
            </a:r>
            <a:r>
              <a:rPr lang="th-TH" sz="2800" dirty="0">
                <a:solidFill>
                  <a:schemeClr val="accent5">
                    <a:lumMod val="50000"/>
                  </a:schemeClr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American style: Month, date, 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1120" y="4463117"/>
            <a:ext cx="4554279" cy="52322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Example of ambiguous dates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6274" y="4321848"/>
            <a:ext cx="4352925" cy="1358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66546" y="4896177"/>
            <a:ext cx="4672679" cy="954107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11/12/20</a:t>
            </a:r>
            <a:r>
              <a:rPr lang="en-US" sz="2800" dirty="0">
                <a:solidFill>
                  <a:srgbClr val="7030A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en-US" sz="2800" dirty="0">
                <a:latin typeface="PSL Omyim" panose="02020603050405020304" pitchFamily="18" charset="-34"/>
                <a:cs typeface="PSL Omyim" panose="02020603050405020304" pitchFamily="18" charset="-34"/>
              </a:rPr>
              <a:t>---</a:t>
            </a:r>
            <a:r>
              <a:rPr lang="en-US" sz="2800" dirty="0">
                <a:solidFill>
                  <a:srgbClr val="7030A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11 December 2021</a:t>
            </a:r>
            <a:r>
              <a:rPr lang="en-US" sz="2800" dirty="0">
                <a:solidFill>
                  <a:srgbClr val="7030A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th-TH" sz="2800" dirty="0">
                <a:latin typeface="PSL Omyim" panose="02020603050405020304" pitchFamily="18" charset="-34"/>
                <a:cs typeface="PSL Omyim" panose="02020603050405020304" pitchFamily="18" charset="-34"/>
              </a:rPr>
              <a:t>หรือ</a:t>
            </a:r>
            <a:r>
              <a:rPr lang="th-TH" sz="2800" dirty="0">
                <a:solidFill>
                  <a:srgbClr val="7030A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PSL Omyim" panose="02020603050405020304" pitchFamily="18" charset="-34"/>
                <a:cs typeface="PSL Omyim" panose="02020603050405020304" pitchFamily="18" charset="-34"/>
              </a:rPr>
              <a:t>November 12, 2021</a:t>
            </a:r>
          </a:p>
        </p:txBody>
      </p:sp>
    </p:spTree>
    <p:extLst>
      <p:ext uri="{BB962C8B-B14F-4D97-AF65-F5344CB8AC3E}">
        <p14:creationId xmlns:p14="http://schemas.microsoft.com/office/powerpoint/2010/main" val="11101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8" grpId="0"/>
      <p:bldP spid="9" grpId="0"/>
      <p:bldP spid="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7" y="2074068"/>
            <a:ext cx="12192000" cy="27670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90775" y="514350"/>
            <a:ext cx="6591300" cy="58661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5" b="62131"/>
          <a:stretch/>
        </p:blipFill>
        <p:spPr bwMode="auto">
          <a:xfrm>
            <a:off x="1038221" y="1322889"/>
            <a:ext cx="4538766" cy="2124529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1" r="51130" b="5347"/>
          <a:stretch/>
        </p:blipFill>
        <p:spPr bwMode="auto">
          <a:xfrm>
            <a:off x="6201683" y="2962275"/>
            <a:ext cx="4669221" cy="3000375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55190" y="95250"/>
            <a:ext cx="4562476" cy="67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487968" y="46107"/>
            <a:ext cx="463685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8. Etiquettes for emailing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05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90974" y="3619500"/>
            <a:ext cx="8201025" cy="27241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101" y="800101"/>
            <a:ext cx="8044771" cy="2457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2" t="249" r="268" b="44911"/>
          <a:stretch/>
        </p:blipFill>
        <p:spPr bwMode="auto">
          <a:xfrm>
            <a:off x="6400796" y="685798"/>
            <a:ext cx="4090987" cy="2695575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5" t="57363" r="1130" b="5"/>
          <a:stretch/>
        </p:blipFill>
        <p:spPr bwMode="auto">
          <a:xfrm>
            <a:off x="2305048" y="3933823"/>
            <a:ext cx="3990974" cy="2095501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0" name="Picture 2" descr="C:\Users\dot15\OneDrive\เดสก์ท็อป\การเขียนภาษาอังกฤษในชีวิตประจ าวัน\รูป\1x\1x\Artboard 1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9" y="-92074"/>
            <a:ext cx="42418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dot15\OneDrive\เดสก์ท็อป\การเขียนภาษาอังกฤษในชีวิตประจ าวัน\รูป\1x\1x\Artboard 1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0944" y="2924173"/>
            <a:ext cx="4422775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4878645"/>
            <a:ext cx="12192000" cy="198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nut 6"/>
          <p:cNvSpPr/>
          <p:nvPr/>
        </p:nvSpPr>
        <p:spPr>
          <a:xfrm>
            <a:off x="2829833" y="84460"/>
            <a:ext cx="6296025" cy="6296025"/>
          </a:xfrm>
          <a:prstGeom prst="donut">
            <a:avLst>
              <a:gd name="adj" fmla="val 5890"/>
            </a:avLst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7" b="52385"/>
          <a:stretch/>
        </p:blipFill>
        <p:spPr bwMode="auto">
          <a:xfrm>
            <a:off x="3690937" y="347663"/>
            <a:ext cx="4714875" cy="266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5" r="51747"/>
          <a:stretch/>
        </p:blipFill>
        <p:spPr bwMode="auto">
          <a:xfrm>
            <a:off x="3729037" y="3424238"/>
            <a:ext cx="4714875" cy="266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9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39035" y="3924300"/>
            <a:ext cx="3876675" cy="2933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04924" y="1819273"/>
            <a:ext cx="4762499" cy="260985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5624" y="1409698"/>
            <a:ext cx="4762499" cy="260985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53225" y="1647823"/>
            <a:ext cx="4762499" cy="260985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2525" y="2057398"/>
            <a:ext cx="4762499" cy="260985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7" t="4344" b="52385"/>
          <a:stretch/>
        </p:blipFill>
        <p:spPr bwMode="auto">
          <a:xfrm>
            <a:off x="947735" y="2352674"/>
            <a:ext cx="4714875" cy="2419350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7" t="50085"/>
          <a:stretch/>
        </p:blipFill>
        <p:spPr bwMode="auto">
          <a:xfrm>
            <a:off x="6424608" y="1928812"/>
            <a:ext cx="4714875" cy="2790825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04975" y="0"/>
            <a:ext cx="3876675" cy="19288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  <p:bldP spid="10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8667750" y="4364112"/>
            <a:ext cx="2447925" cy="2447925"/>
          </a:xfrm>
          <a:prstGeom prst="donut">
            <a:avLst>
              <a:gd name="adj" fmla="val 865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/>
          <p:cNvSpPr/>
          <p:nvPr/>
        </p:nvSpPr>
        <p:spPr>
          <a:xfrm>
            <a:off x="847725" y="4373636"/>
            <a:ext cx="2447925" cy="2447925"/>
          </a:xfrm>
          <a:prstGeom prst="donut">
            <a:avLst>
              <a:gd name="adj" fmla="val 865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951" y="421313"/>
            <a:ext cx="11630024" cy="44840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48051" y="430838"/>
            <a:ext cx="5419724" cy="65722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249510" y="389702"/>
            <a:ext cx="586591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1.</a:t>
            </a:r>
            <a:r>
              <a:rPr lang="th-TH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Common English misspelling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806"/>
          <a:stretch/>
        </p:blipFill>
        <p:spPr bwMode="auto">
          <a:xfrm>
            <a:off x="1190625" y="1495426"/>
            <a:ext cx="4777704" cy="4416208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50000" r="778" b="199"/>
          <a:stretch/>
        </p:blipFill>
        <p:spPr bwMode="auto">
          <a:xfrm>
            <a:off x="6038850" y="1657351"/>
            <a:ext cx="4744366" cy="4381499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8" r="618" b="95886"/>
          <a:stretch/>
        </p:blipFill>
        <p:spPr bwMode="auto">
          <a:xfrm>
            <a:off x="6034087" y="1295400"/>
            <a:ext cx="4748213" cy="352426"/>
          </a:xfrm>
          <a:prstGeom prst="rect">
            <a:avLst/>
          </a:prstGeom>
          <a:noFill/>
          <a:ln w="571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" grpId="0" animBg="1"/>
      <p:bldP spid="28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81674" y="2143125"/>
            <a:ext cx="6410325" cy="2495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700994" y="647699"/>
            <a:ext cx="10786153" cy="541019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81163"/>
            <a:ext cx="5629275" cy="34766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 descr="C:\Users\dot15\OneDrive\เดสก์ท็อป\การเขียนภาษาอังกฤษในชีวิตประจ าวัน\รูป\1x\1x\Artboard 4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4" y="1167606"/>
            <a:ext cx="3925888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76626" y="649913"/>
            <a:ext cx="5419724" cy="6572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249510" y="608777"/>
            <a:ext cx="585639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1.</a:t>
            </a:r>
            <a:r>
              <a:rPr lang="th-TH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Common English misspelling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39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1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420225" y="2214"/>
            <a:ext cx="2771775" cy="68584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" y="2213"/>
            <a:ext cx="2771775" cy="68748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75"/>
          <a:stretch/>
        </p:blipFill>
        <p:spPr bwMode="auto">
          <a:xfrm>
            <a:off x="2171699" y="1084800"/>
            <a:ext cx="7962903" cy="126846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67" b="40342"/>
          <a:stretch/>
        </p:blipFill>
        <p:spPr bwMode="auto">
          <a:xfrm>
            <a:off x="2171698" y="2580225"/>
            <a:ext cx="7962903" cy="160106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9" b="260"/>
          <a:stretch/>
        </p:blipFill>
        <p:spPr bwMode="auto">
          <a:xfrm>
            <a:off x="2171697" y="4410075"/>
            <a:ext cx="7962903" cy="18764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00525" y="2213"/>
            <a:ext cx="3448050" cy="65722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4153642" y="-38923"/>
            <a:ext cx="354181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2. Confusing words</a:t>
            </a:r>
            <a:endParaRPr lang="en-US" sz="4000" dirty="0">
              <a:solidFill>
                <a:schemeClr val="bg1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21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2025" y="1914525"/>
            <a:ext cx="10410825" cy="238125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9526" y="4714874"/>
            <a:ext cx="12201526" cy="2143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47625"/>
            <a:ext cx="12201526" cy="167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17"/>
          <a:stretch/>
        </p:blipFill>
        <p:spPr bwMode="auto">
          <a:xfrm>
            <a:off x="2452686" y="969847"/>
            <a:ext cx="7720013" cy="153556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4" b="1532"/>
          <a:stretch/>
        </p:blipFill>
        <p:spPr bwMode="auto">
          <a:xfrm>
            <a:off x="2433636" y="2846272"/>
            <a:ext cx="7720013" cy="2699322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3297135" y="227777"/>
            <a:ext cx="541823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2. Confusing words</a:t>
            </a:r>
            <a:endParaRPr lang="en-US" sz="4000" dirty="0">
              <a:solidFill>
                <a:srgbClr val="002060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07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 flipV="1">
            <a:off x="2409823" y="1142999"/>
            <a:ext cx="8124825" cy="44862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276474"/>
            <a:ext cx="5796789" cy="2543176"/>
          </a:xfrm>
          <a:prstGeom prst="rect">
            <a:avLst/>
          </a:prstGeom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 descr="C:\Users\dot15\OneDrive\เดสก์ท็อป\การเขียนภาษาอังกฤษในชีวิตประจ าวัน\รูป\1x\1x\Mesa de trabajo 15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422" y="390525"/>
            <a:ext cx="5675078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2439885" y="1189802"/>
            <a:ext cx="541823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3. Collocation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28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8174" y="1181795"/>
            <a:ext cx="5800725" cy="41236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43050" y="923925"/>
            <a:ext cx="5076823" cy="79057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4"/>
          <a:stretch/>
        </p:blipFill>
        <p:spPr bwMode="auto">
          <a:xfrm>
            <a:off x="4932479" y="1233489"/>
            <a:ext cx="6719886" cy="437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1801710" y="970727"/>
            <a:ext cx="2513115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4. Synonyms</a:t>
            </a:r>
            <a:endParaRPr lang="en-US" sz="4000" dirty="0">
              <a:solidFill>
                <a:srgbClr val="0070C0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  <p:pic>
        <p:nvPicPr>
          <p:cNvPr id="10243" name="Picture 3" descr="C:\Users\dot15\OneDrive\เดสก์ท็อป\การเขียนภาษาอังกฤษในชีวิตประจ าวัน\รูป\1x\1x\Artboard 1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00870"/>
            <a:ext cx="4756150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4381498" y="1114424"/>
            <a:ext cx="5619751" cy="6762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 flipV="1">
            <a:off x="419100" y="459935"/>
            <a:ext cx="4305300" cy="3114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 flipV="1">
            <a:off x="7448550" y="3136460"/>
            <a:ext cx="4305300" cy="31146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7829548" y="3479359"/>
            <a:ext cx="3533776" cy="24261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 flipV="1">
            <a:off x="800098" y="802834"/>
            <a:ext cx="3533776" cy="24261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18"/>
          <a:stretch/>
        </p:blipFill>
        <p:spPr bwMode="auto">
          <a:xfrm>
            <a:off x="1781174" y="1838326"/>
            <a:ext cx="8724902" cy="347256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สี่เหลี่ยมผืนผ้า 4">
            <a:extLst>
              <a:ext uri="{FF2B5EF4-FFF2-40B4-BE49-F238E27FC236}">
                <a16:creationId xmlns:a16="http://schemas.microsoft.com/office/drawing/2014/main" id="{E50DD28A-35AE-4A71-A4DC-8742F003A63C}"/>
              </a:ext>
            </a:extLst>
          </p:cNvPr>
          <p:cNvSpPr/>
          <p:nvPr/>
        </p:nvSpPr>
        <p:spPr>
          <a:xfrm>
            <a:off x="4743449" y="1094553"/>
            <a:ext cx="532447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PSL Omyim" panose="02020603050405020304" pitchFamily="18" charset="-34"/>
                <a:ea typeface="Calibri" panose="020F0502020204030204" pitchFamily="34" charset="0"/>
                <a:cs typeface="PSL Omyim" panose="02020603050405020304" pitchFamily="18" charset="-34"/>
              </a:rPr>
              <a:t>5. All capital letters in writing</a:t>
            </a:r>
            <a:endParaRPr lang="en-US" sz="4000" dirty="0">
              <a:solidFill>
                <a:srgbClr val="0070C0"/>
              </a:solidFill>
              <a:latin typeface="PSL Omyim" panose="02020603050405020304" pitchFamily="18" charset="-34"/>
              <a:ea typeface="Calibri" panose="020F0502020204030204" pitchFamily="34" charset="0"/>
              <a:cs typeface="PSL Omyim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11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  <p:bldP spid="9" grpId="0" animBg="1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657350"/>
            <a:ext cx="10534650" cy="4676775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5"/>
          <a:stretch/>
        </p:blipFill>
        <p:spPr bwMode="auto">
          <a:xfrm>
            <a:off x="1781174" y="666749"/>
            <a:ext cx="8724902" cy="2501019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 descr="C:\Users\dot15\OneDrive\เดสก์ท็อป\การเขียนภาษาอังกฤษในชีวิตประจ าวัน\รูป\1x\1x\Artboard 28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03" y="2283759"/>
            <a:ext cx="6065043" cy="42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6800</TotalTime>
  <Words>90</Words>
  <Application>Microsoft Office PowerPoint</Application>
  <PresentationFormat>แบบจอกว้าง</PresentationFormat>
  <Paragraphs>18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Calibri</vt:lpstr>
      <vt:lpstr>PSL Omyim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Admin</cp:lastModifiedBy>
  <cp:revision>332</cp:revision>
  <dcterms:created xsi:type="dcterms:W3CDTF">2020-04-06T06:51:49Z</dcterms:created>
  <dcterms:modified xsi:type="dcterms:W3CDTF">2023-01-23T05:50:42Z</dcterms:modified>
</cp:coreProperties>
</file>