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480" r:id="rId2"/>
    <p:sldId id="496" r:id="rId3"/>
    <p:sldId id="497" r:id="rId4"/>
    <p:sldId id="498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7" r:id="rId14"/>
    <p:sldId id="508" r:id="rId15"/>
    <p:sldId id="509" r:id="rId16"/>
    <p:sldId id="510" r:id="rId17"/>
  </p:sldIdLst>
  <p:sldSz cx="9144000" cy="6858000" type="screen4x3"/>
  <p:notesSz cx="10236200" cy="7099300"/>
  <p:defaultTextStyle>
    <a:defPPr>
      <a:defRPr lang="th-TH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ngsana New" pitchFamily="18" charset="-34"/>
      </a:defRPr>
    </a:lvl9pPr>
  </p:defaultTextStyle>
  <p:extLst>
    <p:ext uri="{EFAFB233-063F-42B5-8137-9DF3F51BA10A}">
      <p15:sldGuideLst xmlns:p15="http://schemas.microsoft.com/office/powerpoint/2012/main">
        <p15:guide id="1" orient="horz" pos="188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6F8A6"/>
    <a:srgbClr val="CC99FF"/>
    <a:srgbClr val="10D7D2"/>
    <a:srgbClr val="12E6E6"/>
    <a:srgbClr val="82C650"/>
    <a:srgbClr val="FF5050"/>
    <a:srgbClr val="FFCCFF"/>
    <a:srgbClr val="FF9966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ลักษณะสีปานกลาง 2 - เน้น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C89EF96-8CEA-46FF-86C4-4CE0E7609802}" styleName="ลักษณะสีอ่อน 3 - เน้น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ลักษณะสีอ่อน 3 - เน้น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ลักษณะชุดรูปแบบ 1 - เน้น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ลักษณะสีเข้ม 1 - เน้น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ลักษณะชุดรูปแบบ 1 - เน้น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1" autoAdjust="0"/>
    <p:restoredTop sz="77751" autoAdjust="0"/>
  </p:normalViewPr>
  <p:slideViewPr>
    <p:cSldViewPr>
      <p:cViewPr varScale="1">
        <p:scale>
          <a:sx n="73" d="100"/>
          <a:sy n="73" d="100"/>
        </p:scale>
        <p:origin x="1566" y="60"/>
      </p:cViewPr>
      <p:guideLst>
        <p:guide orient="horz" pos="1888"/>
        <p:guide pos="2880"/>
      </p:guideLst>
    </p:cSldViewPr>
  </p:slideViewPr>
  <p:outlineViewPr>
    <p:cViewPr>
      <p:scale>
        <a:sx n="33" d="100"/>
        <a:sy n="33" d="100"/>
      </p:scale>
      <p:origin x="0" y="30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A08F9F69-5906-4296-A45C-6086FAFB5D67}" type="datetimeFigureOut">
              <a:rPr lang="en-US"/>
              <a:pPr/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74370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797550" y="674370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BE68269-F950-4A5E-A3C7-139ACD06CA6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5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435475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797550" y="0"/>
            <a:ext cx="4437063" cy="355600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5EDBCC5A-BEA2-4542-9952-57A0112F01C0}" type="datetimeFigureOut">
              <a:rPr lang="th-TH"/>
              <a:pPr/>
              <a:t>23/01/66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343275" y="531813"/>
            <a:ext cx="3549650" cy="26622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57" tIns="49528" rIns="99057" bIns="49528" rtlCol="0" anchor="ctr"/>
          <a:lstStyle/>
          <a:p>
            <a:pPr lvl="0"/>
            <a:endParaRPr lang="th-TH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023938" y="3371850"/>
            <a:ext cx="8188325" cy="3195638"/>
          </a:xfrm>
          <a:prstGeom prst="rect">
            <a:avLst/>
          </a:prstGeom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743700"/>
            <a:ext cx="4435475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797550" y="6743700"/>
            <a:ext cx="4437063" cy="354013"/>
          </a:xfrm>
          <a:prstGeom prst="rect">
            <a:avLst/>
          </a:prstGeom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/>
            </a:lvl1pPr>
          </a:lstStyle>
          <a:p>
            <a:fld id="{CF6F6251-91AB-4103-9F45-B64002FCBA33}" type="slidenum">
              <a:rPr lang="th-TH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00375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ตัวยึดรูปบนภาพนิ่ง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5347" name="ตัวยึดบันทึกย่อ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cs typeface="Cordia New" pitchFamily="34" charset="-34"/>
            </a:endParaRPr>
          </a:p>
        </p:txBody>
      </p:sp>
      <p:sp>
        <p:nvSpPr>
          <p:cNvPr id="185348" name="ตัวยึดวันที่ 3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D5212679-2CB9-40FC-BDBE-5644869A727E}" type="datetime1">
              <a:rPr lang="th-TH" sz="1300"/>
              <a:pPr/>
              <a:t>23/01/66</a:t>
            </a:fld>
            <a:endParaRPr lang="th-TH" sz="1300"/>
          </a:p>
        </p:txBody>
      </p:sp>
      <p:sp>
        <p:nvSpPr>
          <p:cNvPr id="185349" name="ตัวยึดหมายเลขภาพนิ่ง 4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ngsana New" pitchFamily="18" charset="-34"/>
              </a:defRPr>
            </a:lvl9pPr>
          </a:lstStyle>
          <a:p>
            <a:fld id="{35BD894F-AA85-47DB-8258-1FF41DA3448F}" type="slidenum">
              <a:rPr lang="th-TH" sz="1300"/>
              <a:pPr/>
              <a:t>1</a:t>
            </a:fld>
            <a:endParaRPr lang="th-TH" sz="1300"/>
          </a:p>
        </p:txBody>
      </p:sp>
    </p:spTree>
    <p:extLst>
      <p:ext uri="{BB962C8B-B14F-4D97-AF65-F5344CB8AC3E}">
        <p14:creationId xmlns:p14="http://schemas.microsoft.com/office/powerpoint/2010/main" val="1895659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26071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428140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0107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5636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06679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43122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16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8052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811528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21566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3676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972821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56966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20229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3092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F6251-91AB-4103-9F45-B64002FCBA33}" type="slidenum">
              <a:rPr lang="th-TH" smtClean="0"/>
              <a:pPr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6355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526B2-5D29-4902-A5D8-101D42417CE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08740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84DE804-84CC-4C08-972E-7FB3F299B9D9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25016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B866AA-C5D2-438A-989D-3A928B66214A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07561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465126-524D-49F2-87CC-CC10277E475B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6505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24FE0E-3F1D-4BD4-82A8-177430B62F1F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94552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374D35-2E20-4E8A-9A6D-9123FB829E36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06361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02730-C1F7-4FCA-9BC4-DCA0346D9C8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4542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FC5B14-6E1C-4880-B216-C0682FC88D74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86364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9AC347-C6C0-4FA8-9956-9F4F72AE09CE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19287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FD0752-48B7-4579-9332-603BDBA861C3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8023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06DCBA2-8A5E-4267-9C2A-5F0B9EBB9BA8}" type="slidenum">
              <a:rPr lang="en-US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3411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/>
              <a:t>Click to edit Master text styles</a:t>
            </a:r>
          </a:p>
          <a:p>
            <a:pPr lvl="1"/>
            <a:r>
              <a:rPr lang="th-TH"/>
              <a:t>Second level</a:t>
            </a:r>
          </a:p>
          <a:p>
            <a:pPr lvl="2"/>
            <a:r>
              <a:rPr lang="th-TH"/>
              <a:t>Third level</a:t>
            </a:r>
          </a:p>
          <a:p>
            <a:pPr lvl="3"/>
            <a:r>
              <a:rPr lang="th-TH"/>
              <a:t>Fourth level</a:t>
            </a:r>
          </a:p>
          <a:p>
            <a:pPr lvl="4"/>
            <a:r>
              <a:rPr lang="th-TH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907B5DF8-0625-4964-A9F8-0151CBD39D97}" type="slidenum">
              <a:rPr lang="en-US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hyperlink" Target="powerpoint-00.pptx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2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34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6.png"/><Relationship Id="rId9" Type="http://schemas.openxmlformats.org/officeDocument/2006/relationships/image" Target="../media/image24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5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25.png"/><Relationship Id="rId5" Type="http://schemas.openxmlformats.org/officeDocument/2006/relationships/image" Target="../media/image39.png"/><Relationship Id="rId10" Type="http://schemas.openxmlformats.org/officeDocument/2006/relationships/image" Target="../media/image24.png"/><Relationship Id="rId4" Type="http://schemas.openxmlformats.org/officeDocument/2006/relationships/image" Target="../media/image38.png"/><Relationship Id="rId9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45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11" Type="http://schemas.openxmlformats.org/officeDocument/2006/relationships/image" Target="../media/image12.png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6.png"/><Relationship Id="rId7" Type="http://schemas.openxmlformats.org/officeDocument/2006/relationships/hyperlink" Target="powerpoint-00.pptx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powerpoint-00.pptx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hyperlink" Target="powerpoint-00.pptx" TargetMode="External"/><Relationship Id="rId12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11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29.png"/><Relationship Id="rId10" Type="http://schemas.openxmlformats.org/officeDocument/2006/relationships/image" Target="../media/image24.png"/><Relationship Id="rId4" Type="http://schemas.openxmlformats.org/officeDocument/2006/relationships/image" Target="../media/image5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รูปภาพ 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6165304"/>
            <a:ext cx="586057" cy="548862"/>
          </a:xfrm>
          <a:prstGeom prst="rect">
            <a:avLst/>
          </a:prstGeom>
        </p:spPr>
      </p:pic>
      <p:pic>
        <p:nvPicPr>
          <p:cNvPr id="6" name="รูปภาพ 5">
            <a:hlinkClick r:id="rId5" action="ppaction://hlinkpres?slideindex=1&amp;slidetitle=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689" y="6021288"/>
            <a:ext cx="729095" cy="682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118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31540" y="332656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5" name="กลุ่ม 4"/>
          <p:cNvGrpSpPr/>
          <p:nvPr/>
        </p:nvGrpSpPr>
        <p:grpSpPr>
          <a:xfrm>
            <a:off x="683567" y="1903234"/>
            <a:ext cx="5976665" cy="4044186"/>
            <a:chOff x="683567" y="1903234"/>
            <a:chExt cx="5976665" cy="4044186"/>
          </a:xfrm>
        </p:grpSpPr>
        <p:sp>
          <p:nvSpPr>
            <p:cNvPr id="4" name="สี่เหลี่ยมผืนผ้า 3"/>
            <p:cNvSpPr/>
            <p:nvPr/>
          </p:nvSpPr>
          <p:spPr>
            <a:xfrm>
              <a:off x="683567" y="1903234"/>
              <a:ext cx="5976665" cy="4044186"/>
            </a:xfrm>
            <a:prstGeom prst="rect">
              <a:avLst/>
            </a:prstGeom>
            <a:solidFill>
              <a:srgbClr val="F6F8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8" name="สี่เหลี่ยมผืนผ้า 7"/>
            <p:cNvSpPr/>
            <p:nvPr/>
          </p:nvSpPr>
          <p:spPr>
            <a:xfrm>
              <a:off x="683567" y="1977102"/>
              <a:ext cx="5715049" cy="39703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thaiDist" fontAlgn="ctr">
                <a:tabLst>
                  <a:tab pos="715963" algn="l"/>
                </a:tabLst>
              </a:pP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	</a:t>
              </a:r>
              <a:r>
                <a:rPr lang="th-TH" b="1" dirty="0">
                  <a:solidFill>
                    <a:srgbClr val="FF0066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ประวัติกิจการ หรือภาพรวมของกิจการ (</a:t>
              </a:r>
              <a:r>
                <a:rPr lang="en-US" b="1" dirty="0">
                  <a:solidFill>
                    <a:srgbClr val="FF0066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Company Profile)</a:t>
              </a:r>
              <a:r>
                <a:rPr lang="th-TH" b="1" dirty="0">
                  <a:solidFill>
                    <a:srgbClr val="FF0066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 </a:t>
              </a:r>
              <a:r>
                <a:rPr lang="th-TH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ให้ระบุข้อมูลเบื้องต้นเกี่ยวกับประวัติความเป็นมาของการก่อตั้ง ในด้านรูปแบบการจัดตั้งหรือจดทะเบียน ตลอดจนแนวคิดและที่มาของการมองเห็นโอกาสทางการตลาด การคิดค้นและพัฒนาสินค้า/บริการที่ต้องการนำเสนอให้กับลูกค้ากลุ่มเป้าหมาย ควรให้ข้อมูลเกี่ยวกับเป้าหมายที่ต้องการให้เป็นประโยชน์ในอนาคตและอื่นๆ ที่เกี่ยวข้อง</a:t>
              </a:r>
            </a:p>
          </p:txBody>
        </p:sp>
      </p:grpSp>
      <p:pic>
        <p:nvPicPr>
          <p:cNvPr id="6" name="รูปภาพ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0443" y="2135595"/>
            <a:ext cx="2107243" cy="3778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90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460" y="2516804"/>
            <a:ext cx="3471027" cy="3986334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119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31540" y="332656"/>
            <a:ext cx="8316924" cy="157057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31540" y="1826821"/>
            <a:ext cx="83169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715963" algn="l"/>
              </a:tabLst>
            </a:pPr>
            <a: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spc="-30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การวิเคราะห์สถานการณ์ (</a:t>
            </a:r>
            <a:r>
              <a:rPr lang="en-US" b="1" spc="-30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Current Situation Analysis) </a:t>
            </a:r>
            <a: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หรือเรียกว่า “</a:t>
            </a:r>
            <a:r>
              <a:rPr lang="en-US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SWOT ANALYSIS” </a:t>
            </a:r>
            <a: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คือ การวิเคราะห์ความเป็นไปได้ของธุรกิจ แบ่งออกเป็น</a:t>
            </a:r>
            <a:b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2 ส่วน ได้แก่</a:t>
            </a:r>
          </a:p>
        </p:txBody>
      </p:sp>
      <p:grpSp>
        <p:nvGrpSpPr>
          <p:cNvPr id="9" name="กลุ่ม 8"/>
          <p:cNvGrpSpPr/>
          <p:nvPr/>
        </p:nvGrpSpPr>
        <p:grpSpPr>
          <a:xfrm>
            <a:off x="901527" y="3211815"/>
            <a:ext cx="4709303" cy="1223984"/>
            <a:chOff x="834339" y="3946535"/>
            <a:chExt cx="4709303" cy="1223984"/>
          </a:xfrm>
        </p:grpSpPr>
        <p:sp>
          <p:nvSpPr>
            <p:cNvPr id="10" name="Rectangle 33"/>
            <p:cNvSpPr/>
            <p:nvPr/>
          </p:nvSpPr>
          <p:spPr>
            <a:xfrm>
              <a:off x="834339" y="3946535"/>
              <a:ext cx="4709303" cy="122398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>
              <a:outerShdw blurRad="50800" dist="50800" dir="5400000" algn="ctr" rotWithShape="0">
                <a:srgbClr val="000000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1" name="Rectangle 34"/>
            <p:cNvSpPr/>
            <p:nvPr/>
          </p:nvSpPr>
          <p:spPr>
            <a:xfrm>
              <a:off x="1634315" y="4018535"/>
              <a:ext cx="3734593" cy="1021869"/>
            </a:xfrm>
            <a:prstGeom prst="rect">
              <a:avLst/>
            </a:prstGeom>
            <a:solidFill>
              <a:srgbClr val="F3C04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2" name="Rectangle 35"/>
            <p:cNvSpPr/>
            <p:nvPr/>
          </p:nvSpPr>
          <p:spPr>
            <a:xfrm>
              <a:off x="926679" y="4018536"/>
              <a:ext cx="612000" cy="5040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3" name="TextBox 36"/>
            <p:cNvSpPr txBox="1"/>
            <p:nvPr/>
          </p:nvSpPr>
          <p:spPr>
            <a:xfrm>
              <a:off x="933398" y="4039704"/>
              <a:ext cx="60528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400" b="1" dirty="0">
                  <a:solidFill>
                    <a:srgbClr val="F3C04A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1</a:t>
              </a:r>
              <a:endParaRPr lang="ko-KR" altLang="en-US" sz="2400" b="1" dirty="0">
                <a:solidFill>
                  <a:srgbClr val="F3C04A"/>
                </a:solidFill>
                <a:latin typeface="Arial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15" name="TextBox 12"/>
            <p:cNvSpPr txBox="1"/>
            <p:nvPr/>
          </p:nvSpPr>
          <p:spPr bwMode="auto">
            <a:xfrm>
              <a:off x="1691680" y="4016417"/>
              <a:ext cx="3677228" cy="954107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altLang="ko-KR" sz="2800" b="1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การวิเคราะห์สถานการณ์ภายใน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altLang="ko-KR" sz="2800" b="1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 (</a:t>
              </a:r>
              <a:r>
                <a:rPr lang="en-US" altLang="ko-KR" sz="2800" b="1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Internal Situation Analysis)</a:t>
              </a:r>
              <a:endParaRPr lang="ko-KR" altLang="en-US" sz="2800" b="1" dirty="0">
                <a:solidFill>
                  <a:prstClr val="white"/>
                </a:solidFill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</p:grpSp>
      <p:grpSp>
        <p:nvGrpSpPr>
          <p:cNvPr id="17" name="กลุ่ม 16"/>
          <p:cNvGrpSpPr/>
          <p:nvPr/>
        </p:nvGrpSpPr>
        <p:grpSpPr>
          <a:xfrm>
            <a:off x="901527" y="4614416"/>
            <a:ext cx="4902859" cy="648000"/>
            <a:chOff x="834339" y="4853284"/>
            <a:chExt cx="4902859" cy="648000"/>
          </a:xfrm>
        </p:grpSpPr>
        <p:sp>
          <p:nvSpPr>
            <p:cNvPr id="18" name="Rectangle 39"/>
            <p:cNvSpPr/>
            <p:nvPr/>
          </p:nvSpPr>
          <p:spPr>
            <a:xfrm>
              <a:off x="834339" y="4853284"/>
              <a:ext cx="4902859" cy="64800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>
              <a:outerShdw blurRad="50800" dist="50800" dir="5400000" algn="ctr" rotWithShape="0">
                <a:srgbClr val="000000">
                  <a:alpha val="30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19" name="Rectangle 40"/>
            <p:cNvSpPr/>
            <p:nvPr/>
          </p:nvSpPr>
          <p:spPr>
            <a:xfrm>
              <a:off x="1634315" y="4925284"/>
              <a:ext cx="3909328" cy="504000"/>
            </a:xfrm>
            <a:prstGeom prst="rect">
              <a:avLst/>
            </a:prstGeom>
            <a:solidFill>
              <a:srgbClr val="F26D9A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0" name="Rectangle 41"/>
            <p:cNvSpPr/>
            <p:nvPr/>
          </p:nvSpPr>
          <p:spPr>
            <a:xfrm>
              <a:off x="926679" y="4925284"/>
              <a:ext cx="612000" cy="5040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sp>
          <p:nvSpPr>
            <p:cNvPr id="21" name="TextBox 42"/>
            <p:cNvSpPr txBox="1"/>
            <p:nvPr/>
          </p:nvSpPr>
          <p:spPr>
            <a:xfrm>
              <a:off x="933398" y="4946452"/>
              <a:ext cx="605282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eaLnBrk="1" fontAlgn="auto" latin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ko-KR" sz="2400" b="1" dirty="0">
                  <a:solidFill>
                    <a:srgbClr val="F26D9A"/>
                  </a:solidFill>
                  <a:latin typeface="Arial" pitchFamily="34" charset="0"/>
                  <a:ea typeface="Arial Unicode MS"/>
                  <a:cs typeface="Arial" pitchFamily="34" charset="0"/>
                </a:rPr>
                <a:t>2</a:t>
              </a:r>
              <a:endParaRPr lang="ko-KR" altLang="en-US" sz="2400" b="1" dirty="0">
                <a:solidFill>
                  <a:srgbClr val="F26D9A"/>
                </a:solidFill>
                <a:latin typeface="Arial" pitchFamily="34" charset="0"/>
                <a:ea typeface="Arial Unicode MS"/>
                <a:cs typeface="Arial" pitchFamily="34" charset="0"/>
              </a:endParaRPr>
            </a:p>
          </p:txBody>
        </p:sp>
        <p:sp>
          <p:nvSpPr>
            <p:cNvPr id="22" name="TextBox 12"/>
            <p:cNvSpPr txBox="1"/>
            <p:nvPr/>
          </p:nvSpPr>
          <p:spPr bwMode="auto">
            <a:xfrm>
              <a:off x="1691681" y="4923165"/>
              <a:ext cx="3851962" cy="523220"/>
            </a:xfrm>
            <a:prstGeom prst="rect">
              <a:avLst/>
            </a:prstGeom>
            <a:noFill/>
            <a:effectLst/>
          </p:spPr>
          <p:txBody>
            <a:bodyPr wrap="square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th-TH" altLang="ko-KR" sz="2800" b="1" dirty="0">
                  <a:solidFill>
                    <a:prstClr val="white"/>
                  </a:solidFill>
                  <a:latin typeface="Browallia New" panose="020B0604020202020204" pitchFamily="34" charset="-34"/>
                  <a:ea typeface="Arial Unicode MS"/>
                  <a:cs typeface="Browallia New" panose="020B0604020202020204" pitchFamily="34" charset="-34"/>
                </a:rPr>
                <a:t>การวิเคราะห์สถานการณ์ภายนอก</a:t>
              </a:r>
              <a:endParaRPr lang="ko-KR" altLang="en-US" sz="2800" b="1" dirty="0">
                <a:solidFill>
                  <a:prstClr val="white"/>
                </a:solidFill>
                <a:latin typeface="Browallia New" panose="020B0604020202020204" pitchFamily="34" charset="-34"/>
                <a:ea typeface="Arial Unicode MS"/>
                <a:cs typeface="Browallia New" panose="020B0604020202020204" pitchFamily="34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3879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31208"/>
            <a:ext cx="4535433" cy="3401575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fld id="{2CC1EE39-E6B7-45E3-BA2B-B4494145BFF6}" type="slidenum">
              <a:rPr lang="en-US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fld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31540" y="332656"/>
            <a:ext cx="8316924" cy="157057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31540" y="1826821"/>
            <a:ext cx="83169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715963" algn="l"/>
              </a:tabLst>
            </a:pPr>
            <a: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spc="-30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แผนการตลาด (</a:t>
            </a:r>
            <a:r>
              <a:rPr lang="en-US" b="1" spc="-30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Marketing Plan)</a:t>
            </a:r>
            <a:r>
              <a:rPr lang="th-TH" b="1" spc="-30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คือ การกำหนดแนวทางและทิศทางในการดำเนินงานทางการตลาดให้เป็นไปตามวัตถุประสงค์ และสัมพันธ์กับกลยุทธ์ทางการตลาดที่กำหนดไว้ โดยสามารถตรวจสอบและประเมินผลกิจกรรมทางการตลาดไว้ล่วงหน้าได้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31540" y="3589360"/>
            <a:ext cx="5372846" cy="2685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715963" algn="l"/>
              </a:tabLst>
            </a:pPr>
            <a: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สิ่งสำคัญที่สุดในการทำธุรกิจ  คือ</a:t>
            </a:r>
          </a:p>
          <a:p>
            <a:pPr algn="thaiDist" fontAlgn="ctr">
              <a:tabLst>
                <a:tab pos="715963" algn="l"/>
              </a:tabLst>
            </a:pPr>
            <a: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การมองด้านการตลาด ผู้ประกอบการต้องมอง</a:t>
            </a:r>
          </a:p>
          <a:p>
            <a:pPr algn="thaiDist" fontAlgn="ctr">
              <a:tabLst>
                <a:tab pos="715963" algn="l"/>
              </a:tabLst>
            </a:pPr>
            <a: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ให้ออกว่าผู้บริโภค ต้องการอะไร แล้วผลิต</a:t>
            </a:r>
          </a:p>
          <a:p>
            <a:pPr algn="thaiDist" fontAlgn="ctr">
              <a:tabLst>
                <a:tab pos="715963" algn="l"/>
              </a:tabLst>
            </a:pPr>
            <a: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สินค้าหรือบริการเพื่อสนองความต้องการนั้น กำไรที่เกิดขึ้นนั้นคือผลงานจากการทำให้ผู้บริโภคได้รับความพึงพอใจสูงสุด</a:t>
            </a:r>
          </a:p>
        </p:txBody>
      </p:sp>
    </p:spTree>
    <p:extLst>
      <p:ext uri="{BB962C8B-B14F-4D97-AF65-F5344CB8AC3E}">
        <p14:creationId xmlns:p14="http://schemas.microsoft.com/office/powerpoint/2010/main" val="313561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121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31540" y="332656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21" name="กลุ่ม 20"/>
          <p:cNvGrpSpPr/>
          <p:nvPr/>
        </p:nvGrpSpPr>
        <p:grpSpPr>
          <a:xfrm>
            <a:off x="2717072" y="1832344"/>
            <a:ext cx="3618190" cy="742371"/>
            <a:chOff x="2986063" y="969121"/>
            <a:chExt cx="3618190" cy="742371"/>
          </a:xfrm>
        </p:grpSpPr>
        <p:sp>
          <p:nvSpPr>
            <p:cNvPr id="22" name="타원 29"/>
            <p:cNvSpPr/>
            <p:nvPr/>
          </p:nvSpPr>
          <p:spPr>
            <a:xfrm>
              <a:off x="3012151" y="973339"/>
              <a:ext cx="670759" cy="670758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lumMod val="50000"/>
                  </a:sysClr>
                </a:gs>
                <a:gs pos="80000">
                  <a:sysClr val="window" lastClr="FFFFFF">
                    <a:lumMod val="7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3" name="타원 31"/>
            <p:cNvSpPr/>
            <p:nvPr/>
          </p:nvSpPr>
          <p:spPr>
            <a:xfrm>
              <a:off x="3011313" y="971653"/>
              <a:ext cx="670758" cy="67075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65000">
                  <a:sysClr val="window" lastClr="FFFFFF">
                    <a:alpha val="0"/>
                  </a:sysClr>
                </a:gs>
                <a:gs pos="74000">
                  <a:sysClr val="window" lastClr="FFFFF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ysClr val="window" lastClr="FFFFFF">
                  <a:alpha val="2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4" name="Oval 26"/>
            <p:cNvSpPr>
              <a:spLocks noChangeAspect="1" noChangeArrowheads="1"/>
            </p:cNvSpPr>
            <p:nvPr/>
          </p:nvSpPr>
          <p:spPr bwMode="auto">
            <a:xfrm rot="18900000">
              <a:off x="2986063" y="1066691"/>
              <a:ext cx="462276" cy="247897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alpha val="33000"/>
                  </a:sysClr>
                </a:gs>
                <a:gs pos="100000">
                  <a:sysClr val="window" lastClr="FFFFFF">
                    <a:gamma/>
                    <a:shade val="46275"/>
                    <a:invGamma/>
                    <a:alpha val="0"/>
                  </a:sys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 flipH="1">
              <a:off x="3078969" y="1039667"/>
              <a:ext cx="212641" cy="190594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alpha val="65000"/>
                  </a:sys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26" name="자유형 34"/>
            <p:cNvSpPr/>
            <p:nvPr/>
          </p:nvSpPr>
          <p:spPr>
            <a:xfrm rot="5398342">
              <a:off x="3248472" y="1006371"/>
              <a:ext cx="424830" cy="412175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ysClr val="window" lastClr="FFFFFF">
                    <a:alpha val="19000"/>
                  </a:sysClr>
                </a:gs>
                <a:gs pos="50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7" name="자유형 35"/>
            <p:cNvSpPr/>
            <p:nvPr/>
          </p:nvSpPr>
          <p:spPr>
            <a:xfrm rot="5839189">
              <a:off x="2961480" y="1207487"/>
              <a:ext cx="469423" cy="353352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ysClr val="window" lastClr="FFFFFF">
                    <a:alpha val="11000"/>
                  </a:sysClr>
                </a:gs>
                <a:gs pos="28000">
                  <a:sysClr val="window" lastClr="FFFFFF">
                    <a:alpha val="0"/>
                  </a:sysClr>
                </a:gs>
                <a:gs pos="0">
                  <a:sysClr val="window" lastClr="FFFFFF">
                    <a:alpha val="0"/>
                  </a:sysClr>
                </a:gs>
              </a:gsLst>
              <a:lin ang="27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8" name="Oval 26"/>
            <p:cNvSpPr>
              <a:spLocks noChangeAspect="1" noChangeArrowheads="1"/>
            </p:cNvSpPr>
            <p:nvPr/>
          </p:nvSpPr>
          <p:spPr bwMode="auto">
            <a:xfrm rot="8100000">
              <a:off x="3263756" y="1336309"/>
              <a:ext cx="462276" cy="247897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alpha val="33000"/>
                  </a:sysClr>
                </a:gs>
                <a:gs pos="20000">
                  <a:sysClr val="window" lastClr="FFFFFF">
                    <a:gamma/>
                    <a:shade val="46275"/>
                    <a:invGamma/>
                    <a:alpha val="0"/>
                  </a:sys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29" name="สี่เหลี่ยมผืนผ้า 28"/>
            <p:cNvSpPr/>
            <p:nvPr/>
          </p:nvSpPr>
          <p:spPr>
            <a:xfrm>
              <a:off x="3850263" y="1025238"/>
              <a:ext cx="27539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>
                <a:tabLst>
                  <a:tab pos="715963" algn="l"/>
                </a:tabLst>
              </a:pP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ทีมงานบริหาร</a:t>
              </a:r>
            </a:p>
          </p:txBody>
        </p:sp>
        <p:pic>
          <p:nvPicPr>
            <p:cNvPr id="30" name="รูปภาพ 2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86505" y="969121"/>
              <a:ext cx="484494" cy="742371"/>
            </a:xfrm>
            <a:prstGeom prst="rect">
              <a:avLst/>
            </a:prstGeom>
          </p:spPr>
        </p:pic>
      </p:grpSp>
      <p:grpSp>
        <p:nvGrpSpPr>
          <p:cNvPr id="31" name="กลุ่ม 30"/>
          <p:cNvGrpSpPr/>
          <p:nvPr/>
        </p:nvGrpSpPr>
        <p:grpSpPr>
          <a:xfrm>
            <a:off x="3715566" y="2524331"/>
            <a:ext cx="3285251" cy="954107"/>
            <a:chOff x="3984557" y="1661108"/>
            <a:chExt cx="3285251" cy="954107"/>
          </a:xfrm>
        </p:grpSpPr>
        <p:sp>
          <p:nvSpPr>
            <p:cNvPr id="32" name="타원 38"/>
            <p:cNvSpPr/>
            <p:nvPr/>
          </p:nvSpPr>
          <p:spPr>
            <a:xfrm>
              <a:off x="4010644" y="1778898"/>
              <a:ext cx="670759" cy="670758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lumMod val="50000"/>
                  </a:sysClr>
                </a:gs>
                <a:gs pos="80000">
                  <a:sysClr val="window" lastClr="FFFFFF">
                    <a:lumMod val="7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3" name="타원 40"/>
            <p:cNvSpPr/>
            <p:nvPr/>
          </p:nvSpPr>
          <p:spPr>
            <a:xfrm>
              <a:off x="4009807" y="1777212"/>
              <a:ext cx="670758" cy="67075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65000">
                  <a:sysClr val="window" lastClr="FFFFFF">
                    <a:alpha val="0"/>
                  </a:sysClr>
                </a:gs>
                <a:gs pos="74000">
                  <a:sysClr val="window" lastClr="FFFFF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ysClr val="window" lastClr="FFFFFF">
                  <a:alpha val="2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4" name="Oval 26"/>
            <p:cNvSpPr>
              <a:spLocks noChangeAspect="1" noChangeArrowheads="1"/>
            </p:cNvSpPr>
            <p:nvPr/>
          </p:nvSpPr>
          <p:spPr bwMode="auto">
            <a:xfrm rot="18900000">
              <a:off x="3984557" y="1872250"/>
              <a:ext cx="462276" cy="247897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alpha val="33000"/>
                  </a:sysClr>
                </a:gs>
                <a:gs pos="100000">
                  <a:sysClr val="window" lastClr="FFFFFF">
                    <a:gamma/>
                    <a:shade val="46275"/>
                    <a:invGamma/>
                    <a:alpha val="0"/>
                  </a:sys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5" name="Oval 28"/>
            <p:cNvSpPr>
              <a:spLocks noChangeArrowheads="1"/>
            </p:cNvSpPr>
            <p:nvPr/>
          </p:nvSpPr>
          <p:spPr bwMode="auto">
            <a:xfrm flipH="1">
              <a:off x="4077463" y="1845226"/>
              <a:ext cx="212641" cy="190594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alpha val="65000"/>
                  </a:sys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36" name="자유형 43"/>
            <p:cNvSpPr/>
            <p:nvPr/>
          </p:nvSpPr>
          <p:spPr>
            <a:xfrm rot="5398342">
              <a:off x="4246966" y="1811930"/>
              <a:ext cx="424830" cy="412175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ysClr val="window" lastClr="FFFFFF">
                    <a:alpha val="19000"/>
                  </a:sysClr>
                </a:gs>
                <a:gs pos="50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7" name="자유형 44"/>
            <p:cNvSpPr/>
            <p:nvPr/>
          </p:nvSpPr>
          <p:spPr>
            <a:xfrm rot="5839189">
              <a:off x="3959974" y="2013046"/>
              <a:ext cx="469423" cy="353352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ysClr val="window" lastClr="FFFFFF">
                    <a:alpha val="11000"/>
                  </a:sysClr>
                </a:gs>
                <a:gs pos="28000">
                  <a:sysClr val="window" lastClr="FFFFFF">
                    <a:alpha val="0"/>
                  </a:sysClr>
                </a:gs>
                <a:gs pos="0">
                  <a:sysClr val="window" lastClr="FFFFFF">
                    <a:alpha val="0"/>
                  </a:sysClr>
                </a:gs>
              </a:gsLst>
              <a:lin ang="27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8" name="Oval 26"/>
            <p:cNvSpPr>
              <a:spLocks noChangeAspect="1" noChangeArrowheads="1"/>
            </p:cNvSpPr>
            <p:nvPr/>
          </p:nvSpPr>
          <p:spPr bwMode="auto">
            <a:xfrm rot="8100000">
              <a:off x="4262250" y="2141868"/>
              <a:ext cx="462276" cy="247897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alpha val="33000"/>
                  </a:sysClr>
                </a:gs>
                <a:gs pos="20000">
                  <a:sysClr val="window" lastClr="FFFFFF">
                    <a:gamma/>
                    <a:shade val="46275"/>
                    <a:invGamma/>
                    <a:alpha val="0"/>
                  </a:sys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39" name="สี่เหลี่ยมผืนผ้า 38"/>
            <p:cNvSpPr/>
            <p:nvPr/>
          </p:nvSpPr>
          <p:spPr>
            <a:xfrm>
              <a:off x="4788194" y="1661108"/>
              <a:ext cx="248161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>
                <a:tabLst>
                  <a:tab pos="715963" algn="l"/>
                </a:tabLst>
              </a:pP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แผนผังองค์กร (</a:t>
              </a:r>
              <a:r>
                <a:rPr lang="en-US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Organization Chart)</a:t>
              </a:r>
              <a:endParaRPr lang="th-TH" b="1" dirty="0">
                <a:solidFill>
                  <a:srgbClr val="0070C0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pic>
          <p:nvPicPr>
            <p:cNvPr id="40" name="รูปภาพ 3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8235" y="1768501"/>
              <a:ext cx="484494" cy="742371"/>
            </a:xfrm>
            <a:prstGeom prst="rect">
              <a:avLst/>
            </a:prstGeom>
          </p:spPr>
        </p:pic>
      </p:grpSp>
      <p:grpSp>
        <p:nvGrpSpPr>
          <p:cNvPr id="41" name="กลุ่ม 40"/>
          <p:cNvGrpSpPr/>
          <p:nvPr/>
        </p:nvGrpSpPr>
        <p:grpSpPr>
          <a:xfrm>
            <a:off x="4388561" y="3668825"/>
            <a:ext cx="3270510" cy="742371"/>
            <a:chOff x="4657552" y="2805602"/>
            <a:chExt cx="3270510" cy="742371"/>
          </a:xfrm>
        </p:grpSpPr>
        <p:sp>
          <p:nvSpPr>
            <p:cNvPr id="42" name="타원 47"/>
            <p:cNvSpPr/>
            <p:nvPr/>
          </p:nvSpPr>
          <p:spPr>
            <a:xfrm>
              <a:off x="4683640" y="2808811"/>
              <a:ext cx="670759" cy="670758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lumMod val="50000"/>
                  </a:sysClr>
                </a:gs>
                <a:gs pos="80000">
                  <a:sysClr val="window" lastClr="FFFFFF">
                    <a:lumMod val="7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3" name="타원 49"/>
            <p:cNvSpPr/>
            <p:nvPr/>
          </p:nvSpPr>
          <p:spPr>
            <a:xfrm>
              <a:off x="4682802" y="2807125"/>
              <a:ext cx="670758" cy="67075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65000">
                  <a:sysClr val="window" lastClr="FFFFFF">
                    <a:alpha val="0"/>
                  </a:sysClr>
                </a:gs>
                <a:gs pos="74000">
                  <a:sysClr val="window" lastClr="FFFFF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ysClr val="window" lastClr="FFFFFF">
                  <a:alpha val="2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4" name="Oval 26"/>
            <p:cNvSpPr>
              <a:spLocks noChangeAspect="1" noChangeArrowheads="1"/>
            </p:cNvSpPr>
            <p:nvPr/>
          </p:nvSpPr>
          <p:spPr bwMode="auto">
            <a:xfrm rot="18900000">
              <a:off x="4657552" y="2902163"/>
              <a:ext cx="462276" cy="247897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alpha val="33000"/>
                  </a:sysClr>
                </a:gs>
                <a:gs pos="100000">
                  <a:sysClr val="window" lastClr="FFFFFF">
                    <a:gamma/>
                    <a:shade val="46275"/>
                    <a:invGamma/>
                    <a:alpha val="0"/>
                  </a:sys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5" name="Oval 28"/>
            <p:cNvSpPr>
              <a:spLocks noChangeArrowheads="1"/>
            </p:cNvSpPr>
            <p:nvPr/>
          </p:nvSpPr>
          <p:spPr bwMode="auto">
            <a:xfrm flipH="1">
              <a:off x="4750458" y="2875139"/>
              <a:ext cx="212641" cy="190594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alpha val="65000"/>
                  </a:sys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47" name="자유형 53"/>
            <p:cNvSpPr/>
            <p:nvPr/>
          </p:nvSpPr>
          <p:spPr>
            <a:xfrm rot="5398342">
              <a:off x="4919961" y="2841843"/>
              <a:ext cx="424830" cy="412175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ysClr val="window" lastClr="FFFFFF">
                    <a:alpha val="19000"/>
                  </a:sysClr>
                </a:gs>
                <a:gs pos="50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8" name="자유형 54"/>
            <p:cNvSpPr/>
            <p:nvPr/>
          </p:nvSpPr>
          <p:spPr>
            <a:xfrm rot="5839189">
              <a:off x="4632969" y="3042959"/>
              <a:ext cx="469423" cy="353352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ysClr val="window" lastClr="FFFFFF">
                    <a:alpha val="11000"/>
                  </a:sysClr>
                </a:gs>
                <a:gs pos="28000">
                  <a:sysClr val="window" lastClr="FFFFFF">
                    <a:alpha val="0"/>
                  </a:sysClr>
                </a:gs>
                <a:gs pos="0">
                  <a:sysClr val="window" lastClr="FFFFFF">
                    <a:alpha val="0"/>
                  </a:sysClr>
                </a:gs>
              </a:gsLst>
              <a:lin ang="27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49" name="Oval 26"/>
            <p:cNvSpPr>
              <a:spLocks noChangeAspect="1" noChangeArrowheads="1"/>
            </p:cNvSpPr>
            <p:nvPr/>
          </p:nvSpPr>
          <p:spPr bwMode="auto">
            <a:xfrm rot="8100000">
              <a:off x="4935245" y="3171781"/>
              <a:ext cx="462276" cy="247897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alpha val="33000"/>
                  </a:sysClr>
                </a:gs>
                <a:gs pos="20000">
                  <a:sysClr val="window" lastClr="FFFFFF">
                    <a:gamma/>
                    <a:shade val="46275"/>
                    <a:invGamma/>
                    <a:alpha val="0"/>
                  </a:sys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0" name="สี่เหลี่ยมผืนผ้า 49"/>
            <p:cNvSpPr/>
            <p:nvPr/>
          </p:nvSpPr>
          <p:spPr>
            <a:xfrm>
              <a:off x="5214080" y="2909052"/>
              <a:ext cx="271398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tabLst>
                  <a:tab pos="715963" algn="l"/>
                </a:tabLst>
              </a:pP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กำหนดหน้าที่ต่างๆ</a:t>
              </a:r>
            </a:p>
          </p:txBody>
        </p:sp>
        <p:pic>
          <p:nvPicPr>
            <p:cNvPr id="51" name="รูปภาพ 50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2725" y="2805602"/>
              <a:ext cx="484494" cy="742371"/>
            </a:xfrm>
            <a:prstGeom prst="rect">
              <a:avLst/>
            </a:prstGeom>
          </p:spPr>
        </p:pic>
      </p:grpSp>
      <p:grpSp>
        <p:nvGrpSpPr>
          <p:cNvPr id="52" name="กลุ่ม 51"/>
          <p:cNvGrpSpPr/>
          <p:nvPr/>
        </p:nvGrpSpPr>
        <p:grpSpPr>
          <a:xfrm>
            <a:off x="3946704" y="4723565"/>
            <a:ext cx="3891557" cy="763859"/>
            <a:chOff x="4215695" y="3860342"/>
            <a:chExt cx="3891557" cy="763859"/>
          </a:xfrm>
        </p:grpSpPr>
        <p:sp>
          <p:nvSpPr>
            <p:cNvPr id="53" name="타원 58"/>
            <p:cNvSpPr/>
            <p:nvPr/>
          </p:nvSpPr>
          <p:spPr>
            <a:xfrm>
              <a:off x="4241782" y="3862027"/>
              <a:ext cx="670759" cy="670758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lumMod val="50000"/>
                  </a:sysClr>
                </a:gs>
                <a:gs pos="80000">
                  <a:sysClr val="window" lastClr="FFFFFF">
                    <a:lumMod val="7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4" name="타원 60"/>
            <p:cNvSpPr/>
            <p:nvPr/>
          </p:nvSpPr>
          <p:spPr>
            <a:xfrm>
              <a:off x="4240945" y="3860342"/>
              <a:ext cx="670758" cy="67075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65000">
                  <a:sysClr val="window" lastClr="FFFFFF">
                    <a:alpha val="0"/>
                  </a:sysClr>
                </a:gs>
                <a:gs pos="74000">
                  <a:sysClr val="window" lastClr="FFFFF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ysClr val="window" lastClr="FFFFFF">
                  <a:alpha val="2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5" name="Oval 26"/>
            <p:cNvSpPr>
              <a:spLocks noChangeAspect="1" noChangeArrowheads="1"/>
            </p:cNvSpPr>
            <p:nvPr/>
          </p:nvSpPr>
          <p:spPr bwMode="auto">
            <a:xfrm rot="18900000">
              <a:off x="4215695" y="3955380"/>
              <a:ext cx="462276" cy="247897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alpha val="33000"/>
                  </a:sysClr>
                </a:gs>
                <a:gs pos="100000">
                  <a:sysClr val="window" lastClr="FFFFFF">
                    <a:gamma/>
                    <a:shade val="46275"/>
                    <a:invGamma/>
                    <a:alpha val="0"/>
                  </a:sys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6" name="Oval 28"/>
            <p:cNvSpPr>
              <a:spLocks noChangeArrowheads="1"/>
            </p:cNvSpPr>
            <p:nvPr/>
          </p:nvSpPr>
          <p:spPr bwMode="auto">
            <a:xfrm flipH="1">
              <a:off x="4308601" y="3928356"/>
              <a:ext cx="212641" cy="190594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alpha val="65000"/>
                  </a:sys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57" name="자유형 63"/>
            <p:cNvSpPr/>
            <p:nvPr/>
          </p:nvSpPr>
          <p:spPr>
            <a:xfrm rot="5398342">
              <a:off x="4478104" y="3895060"/>
              <a:ext cx="424830" cy="412175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ysClr val="window" lastClr="FFFFFF">
                    <a:alpha val="19000"/>
                  </a:sysClr>
                </a:gs>
                <a:gs pos="50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8" name="자유형 64"/>
            <p:cNvSpPr/>
            <p:nvPr/>
          </p:nvSpPr>
          <p:spPr>
            <a:xfrm rot="5839189">
              <a:off x="4191112" y="4096176"/>
              <a:ext cx="469423" cy="353352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ysClr val="window" lastClr="FFFFFF">
                    <a:alpha val="11000"/>
                  </a:sysClr>
                </a:gs>
                <a:gs pos="28000">
                  <a:sysClr val="window" lastClr="FFFFFF">
                    <a:alpha val="0"/>
                  </a:sysClr>
                </a:gs>
                <a:gs pos="0">
                  <a:sysClr val="window" lastClr="FFFFFF">
                    <a:alpha val="0"/>
                  </a:sysClr>
                </a:gs>
              </a:gsLst>
              <a:lin ang="27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59" name="Oval 26"/>
            <p:cNvSpPr>
              <a:spLocks noChangeAspect="1" noChangeArrowheads="1"/>
            </p:cNvSpPr>
            <p:nvPr/>
          </p:nvSpPr>
          <p:spPr bwMode="auto">
            <a:xfrm rot="8100000">
              <a:off x="4493388" y="4224998"/>
              <a:ext cx="462276" cy="247897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alpha val="33000"/>
                  </a:sysClr>
                </a:gs>
                <a:gs pos="20000">
                  <a:sysClr val="window" lastClr="FFFFFF">
                    <a:gamma/>
                    <a:shade val="46275"/>
                    <a:invGamma/>
                    <a:alpha val="0"/>
                  </a:sys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0" name="สี่เหลี่ยมผืนผ้า 59"/>
            <p:cNvSpPr/>
            <p:nvPr/>
          </p:nvSpPr>
          <p:spPr>
            <a:xfrm>
              <a:off x="4803297" y="4042857"/>
              <a:ext cx="330395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tabLst>
                  <a:tab pos="715963" algn="l"/>
                </a:tabLst>
              </a:pP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แผนดำเนินงานขององค์กร</a:t>
              </a:r>
            </a:p>
          </p:txBody>
        </p:sp>
        <p:pic>
          <p:nvPicPr>
            <p:cNvPr id="61" name="รูปภาพ 60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5134" y="3881830"/>
              <a:ext cx="484494" cy="742371"/>
            </a:xfrm>
            <a:prstGeom prst="rect">
              <a:avLst/>
            </a:prstGeom>
          </p:spPr>
        </p:pic>
      </p:grpSp>
      <p:grpSp>
        <p:nvGrpSpPr>
          <p:cNvPr id="62" name="กลุ่ม 61"/>
          <p:cNvGrpSpPr/>
          <p:nvPr/>
        </p:nvGrpSpPr>
        <p:grpSpPr>
          <a:xfrm>
            <a:off x="2809978" y="5422418"/>
            <a:ext cx="4821462" cy="758642"/>
            <a:chOff x="3078969" y="4559195"/>
            <a:chExt cx="4821462" cy="758642"/>
          </a:xfrm>
        </p:grpSpPr>
        <p:sp>
          <p:nvSpPr>
            <p:cNvPr id="63" name="타원 58"/>
            <p:cNvSpPr/>
            <p:nvPr/>
          </p:nvSpPr>
          <p:spPr>
            <a:xfrm>
              <a:off x="3105056" y="4560880"/>
              <a:ext cx="670759" cy="670758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lumMod val="50000"/>
                  </a:sysClr>
                </a:gs>
                <a:gs pos="80000">
                  <a:sysClr val="window" lastClr="FFFFFF">
                    <a:lumMod val="75000"/>
                  </a:sysClr>
                </a:gs>
                <a:gs pos="100000">
                  <a:sysClr val="window" lastClr="FFFFFF">
                    <a:lumMod val="85000"/>
                  </a:sys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reflection blurRad="6350" stA="52000" endA="300" endPos="35000" dir="5400000" sy="-100000" algn="bl" rotWithShape="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4" name="타원 60"/>
            <p:cNvSpPr/>
            <p:nvPr/>
          </p:nvSpPr>
          <p:spPr>
            <a:xfrm>
              <a:off x="3104219" y="4559195"/>
              <a:ext cx="670758" cy="670758"/>
            </a:xfrm>
            <a:prstGeom prst="ellipse">
              <a:avLst/>
            </a:prstGeom>
            <a:gradFill flip="none" rotWithShape="1">
              <a:gsLst>
                <a:gs pos="0">
                  <a:sysClr val="window" lastClr="FFFFFF">
                    <a:alpha val="0"/>
                  </a:sysClr>
                </a:gs>
                <a:gs pos="65000">
                  <a:sysClr val="window" lastClr="FFFFFF">
                    <a:alpha val="0"/>
                  </a:sysClr>
                </a:gs>
                <a:gs pos="74000">
                  <a:sysClr val="window" lastClr="FFFFFF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 algn="ctr">
              <a:solidFill>
                <a:sysClr val="window" lastClr="FFFFFF">
                  <a:alpha val="25000"/>
                </a:sys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5" name="Oval 26"/>
            <p:cNvSpPr>
              <a:spLocks noChangeAspect="1" noChangeArrowheads="1"/>
            </p:cNvSpPr>
            <p:nvPr/>
          </p:nvSpPr>
          <p:spPr bwMode="auto">
            <a:xfrm rot="18900000">
              <a:off x="3078969" y="4654233"/>
              <a:ext cx="462276" cy="247897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alpha val="33000"/>
                  </a:sysClr>
                </a:gs>
                <a:gs pos="100000">
                  <a:sysClr val="window" lastClr="FFFFFF">
                    <a:gamma/>
                    <a:shade val="46275"/>
                    <a:invGamma/>
                    <a:alpha val="0"/>
                  </a:sys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6" name="Oval 28"/>
            <p:cNvSpPr>
              <a:spLocks noChangeArrowheads="1"/>
            </p:cNvSpPr>
            <p:nvPr/>
          </p:nvSpPr>
          <p:spPr bwMode="auto">
            <a:xfrm flipH="1">
              <a:off x="3171875" y="4627209"/>
              <a:ext cx="212641" cy="190594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alpha val="65000"/>
                  </a:sysClr>
                </a:gs>
                <a:gs pos="100000">
                  <a:srgbClr val="67ABF5">
                    <a:alpha val="0"/>
                  </a:srgb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itchFamily="50" charset="-127"/>
                <a:cs typeface="Arial" pitchFamily="34" charset="0"/>
              </a:endParaRPr>
            </a:p>
          </p:txBody>
        </p:sp>
        <p:sp>
          <p:nvSpPr>
            <p:cNvPr id="67" name="자유형 63"/>
            <p:cNvSpPr/>
            <p:nvPr/>
          </p:nvSpPr>
          <p:spPr>
            <a:xfrm rot="5398342">
              <a:off x="3341378" y="4593913"/>
              <a:ext cx="424830" cy="412175"/>
            </a:xfrm>
            <a:custGeom>
              <a:avLst/>
              <a:gdLst>
                <a:gd name="connsiteX0" fmla="*/ 0 w 1800225"/>
                <a:gd name="connsiteY0" fmla="*/ 1285875 h 1409700"/>
                <a:gd name="connsiteX1" fmla="*/ 723900 w 1800225"/>
                <a:gd name="connsiteY1" fmla="*/ 1409700 h 1409700"/>
                <a:gd name="connsiteX2" fmla="*/ 1800225 w 1800225"/>
                <a:gd name="connsiteY2" fmla="*/ 428625 h 1409700"/>
                <a:gd name="connsiteX3" fmla="*/ 1323975 w 1800225"/>
                <a:gd name="connsiteY3" fmla="*/ 0 h 1409700"/>
                <a:gd name="connsiteX4" fmla="*/ 342900 w 1800225"/>
                <a:gd name="connsiteY4" fmla="*/ 419100 h 1409700"/>
                <a:gd name="connsiteX5" fmla="*/ 0 w 1800225"/>
                <a:gd name="connsiteY5" fmla="*/ 1285875 h 1409700"/>
                <a:gd name="connsiteX0" fmla="*/ 63500 w 1863725"/>
                <a:gd name="connsiteY0" fmla="*/ 1287462 h 1411287"/>
                <a:gd name="connsiteX1" fmla="*/ 787400 w 1863725"/>
                <a:gd name="connsiteY1" fmla="*/ 1411287 h 1411287"/>
                <a:gd name="connsiteX2" fmla="*/ 1863725 w 1863725"/>
                <a:gd name="connsiteY2" fmla="*/ 430212 h 1411287"/>
                <a:gd name="connsiteX3" fmla="*/ 1387475 w 1863725"/>
                <a:gd name="connsiteY3" fmla="*/ 1587 h 1411287"/>
                <a:gd name="connsiteX4" fmla="*/ 406400 w 1863725"/>
                <a:gd name="connsiteY4" fmla="*/ 420687 h 1411287"/>
                <a:gd name="connsiteX5" fmla="*/ 63500 w 1863725"/>
                <a:gd name="connsiteY5" fmla="*/ 1287462 h 1411287"/>
                <a:gd name="connsiteX0" fmla="*/ 63500 w 1963738"/>
                <a:gd name="connsiteY0" fmla="*/ 1287462 h 1411287"/>
                <a:gd name="connsiteX1" fmla="*/ 787400 w 1963738"/>
                <a:gd name="connsiteY1" fmla="*/ 1411287 h 1411287"/>
                <a:gd name="connsiteX2" fmla="*/ 1863725 w 1963738"/>
                <a:gd name="connsiteY2" fmla="*/ 430212 h 1411287"/>
                <a:gd name="connsiteX3" fmla="*/ 1387475 w 1963738"/>
                <a:gd name="connsiteY3" fmla="*/ 1587 h 1411287"/>
                <a:gd name="connsiteX4" fmla="*/ 406400 w 1963738"/>
                <a:gd name="connsiteY4" fmla="*/ 420687 h 1411287"/>
                <a:gd name="connsiteX5" fmla="*/ 63500 w 1963738"/>
                <a:gd name="connsiteY5" fmla="*/ 1287462 h 1411287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63500 w 1963738"/>
                <a:gd name="connsiteY0" fmla="*/ 1287462 h 1554162"/>
                <a:gd name="connsiteX1" fmla="*/ 787400 w 1963738"/>
                <a:gd name="connsiteY1" fmla="*/ 1411287 h 1554162"/>
                <a:gd name="connsiteX2" fmla="*/ 1863725 w 1963738"/>
                <a:gd name="connsiteY2" fmla="*/ 430212 h 1554162"/>
                <a:gd name="connsiteX3" fmla="*/ 1387475 w 1963738"/>
                <a:gd name="connsiteY3" fmla="*/ 1587 h 1554162"/>
                <a:gd name="connsiteX4" fmla="*/ 406400 w 1963738"/>
                <a:gd name="connsiteY4" fmla="*/ 420687 h 1554162"/>
                <a:gd name="connsiteX5" fmla="*/ 63500 w 1963738"/>
                <a:gd name="connsiteY5" fmla="*/ 1287462 h 1554162"/>
                <a:gd name="connsiteX0" fmla="*/ 41717 w 1963737"/>
                <a:gd name="connsiteY0" fmla="*/ 1287462 h 1689794"/>
                <a:gd name="connsiteX1" fmla="*/ 634920 w 1963737"/>
                <a:gd name="connsiteY1" fmla="*/ 1546919 h 1689794"/>
                <a:gd name="connsiteX2" fmla="*/ 1841942 w 1963737"/>
                <a:gd name="connsiteY2" fmla="*/ 430212 h 1689794"/>
                <a:gd name="connsiteX3" fmla="*/ 1365692 w 1963737"/>
                <a:gd name="connsiteY3" fmla="*/ 1587 h 1689794"/>
                <a:gd name="connsiteX4" fmla="*/ 384617 w 1963737"/>
                <a:gd name="connsiteY4" fmla="*/ 420687 h 1689794"/>
                <a:gd name="connsiteX5" fmla="*/ 41717 w 1963737"/>
                <a:gd name="connsiteY5" fmla="*/ 1287462 h 1689794"/>
                <a:gd name="connsiteX0" fmla="*/ 41717 w 1860992"/>
                <a:gd name="connsiteY0" fmla="*/ 1287462 h 1689794"/>
                <a:gd name="connsiteX1" fmla="*/ 634920 w 1860992"/>
                <a:gd name="connsiteY1" fmla="*/ 1546919 h 1689794"/>
                <a:gd name="connsiteX2" fmla="*/ 1479991 w 1860992"/>
                <a:gd name="connsiteY2" fmla="*/ 896937 h 1689794"/>
                <a:gd name="connsiteX3" fmla="*/ 1841942 w 1860992"/>
                <a:gd name="connsiteY3" fmla="*/ 430212 h 1689794"/>
                <a:gd name="connsiteX4" fmla="*/ 1365692 w 1860992"/>
                <a:gd name="connsiteY4" fmla="*/ 1587 h 1689794"/>
                <a:gd name="connsiteX5" fmla="*/ 384617 w 1860992"/>
                <a:gd name="connsiteY5" fmla="*/ 420687 h 1689794"/>
                <a:gd name="connsiteX6" fmla="*/ 41717 w 1860992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43724"/>
                <a:gd name="connsiteY0" fmla="*/ 1287462 h 1689794"/>
                <a:gd name="connsiteX1" fmla="*/ 634920 w 1843724"/>
                <a:gd name="connsiteY1" fmla="*/ 1546919 h 1689794"/>
                <a:gd name="connsiteX2" fmla="*/ 1355000 w 1843724"/>
                <a:gd name="connsiteY2" fmla="*/ 466799 h 1689794"/>
                <a:gd name="connsiteX3" fmla="*/ 1841942 w 1843724"/>
                <a:gd name="connsiteY3" fmla="*/ 430212 h 1689794"/>
                <a:gd name="connsiteX4" fmla="*/ 1365692 w 1843724"/>
                <a:gd name="connsiteY4" fmla="*/ 1587 h 1689794"/>
                <a:gd name="connsiteX5" fmla="*/ 384617 w 1843724"/>
                <a:gd name="connsiteY5" fmla="*/ 420687 h 1689794"/>
                <a:gd name="connsiteX6" fmla="*/ 41717 w 1843724"/>
                <a:gd name="connsiteY6" fmla="*/ 1287462 h 1689794"/>
                <a:gd name="connsiteX0" fmla="*/ 41717 w 1855725"/>
                <a:gd name="connsiteY0" fmla="*/ 1287462 h 1689794"/>
                <a:gd name="connsiteX1" fmla="*/ 634920 w 1855725"/>
                <a:gd name="connsiteY1" fmla="*/ 1546919 h 1689794"/>
                <a:gd name="connsiteX2" fmla="*/ 1282992 w 1855725"/>
                <a:gd name="connsiteY2" fmla="*/ 322783 h 1689794"/>
                <a:gd name="connsiteX3" fmla="*/ 1841942 w 1855725"/>
                <a:gd name="connsiteY3" fmla="*/ 430212 h 1689794"/>
                <a:gd name="connsiteX4" fmla="*/ 1365692 w 1855725"/>
                <a:gd name="connsiteY4" fmla="*/ 1587 h 1689794"/>
                <a:gd name="connsiteX5" fmla="*/ 384617 w 1855725"/>
                <a:gd name="connsiteY5" fmla="*/ 420687 h 1689794"/>
                <a:gd name="connsiteX6" fmla="*/ 41717 w 1855725"/>
                <a:gd name="connsiteY6" fmla="*/ 1287462 h 1689794"/>
                <a:gd name="connsiteX0" fmla="*/ 41717 w 1876164"/>
                <a:gd name="connsiteY0" fmla="*/ 1287462 h 1689794"/>
                <a:gd name="connsiteX1" fmla="*/ 634920 w 1876164"/>
                <a:gd name="connsiteY1" fmla="*/ 1546919 h 1689794"/>
                <a:gd name="connsiteX2" fmla="*/ 1571024 w 1876164"/>
                <a:gd name="connsiteY2" fmla="*/ 538807 h 1689794"/>
                <a:gd name="connsiteX3" fmla="*/ 1841942 w 1876164"/>
                <a:gd name="connsiteY3" fmla="*/ 430212 h 1689794"/>
                <a:gd name="connsiteX4" fmla="*/ 1365692 w 1876164"/>
                <a:gd name="connsiteY4" fmla="*/ 1587 h 1689794"/>
                <a:gd name="connsiteX5" fmla="*/ 384617 w 1876164"/>
                <a:gd name="connsiteY5" fmla="*/ 420687 h 1689794"/>
                <a:gd name="connsiteX6" fmla="*/ 41717 w 1876164"/>
                <a:gd name="connsiteY6" fmla="*/ 1287462 h 1689794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61802"/>
                <a:gd name="connsiteX1" fmla="*/ 718928 w 1888165"/>
                <a:gd name="connsiteY1" fmla="*/ 1618927 h 1761802"/>
                <a:gd name="connsiteX2" fmla="*/ 1583025 w 1888165"/>
                <a:gd name="connsiteY2" fmla="*/ 538807 h 1761802"/>
                <a:gd name="connsiteX3" fmla="*/ 1853943 w 1888165"/>
                <a:gd name="connsiteY3" fmla="*/ 430212 h 1761802"/>
                <a:gd name="connsiteX4" fmla="*/ 1377693 w 1888165"/>
                <a:gd name="connsiteY4" fmla="*/ 1587 h 1761802"/>
                <a:gd name="connsiteX5" fmla="*/ 396618 w 1888165"/>
                <a:gd name="connsiteY5" fmla="*/ 420687 h 1761802"/>
                <a:gd name="connsiteX6" fmla="*/ 53718 w 1888165"/>
                <a:gd name="connsiteY6" fmla="*/ 1287462 h 1761802"/>
                <a:gd name="connsiteX0" fmla="*/ 53718 w 1888165"/>
                <a:gd name="connsiteY0" fmla="*/ 1287462 h 1706006"/>
                <a:gd name="connsiteX1" fmla="*/ 718928 w 1888165"/>
                <a:gd name="connsiteY1" fmla="*/ 1618927 h 1706006"/>
                <a:gd name="connsiteX2" fmla="*/ 1583025 w 1888165"/>
                <a:gd name="connsiteY2" fmla="*/ 538807 h 1706006"/>
                <a:gd name="connsiteX3" fmla="*/ 1853943 w 1888165"/>
                <a:gd name="connsiteY3" fmla="*/ 430212 h 1706006"/>
                <a:gd name="connsiteX4" fmla="*/ 1377693 w 1888165"/>
                <a:gd name="connsiteY4" fmla="*/ 1587 h 1706006"/>
                <a:gd name="connsiteX5" fmla="*/ 396618 w 1888165"/>
                <a:gd name="connsiteY5" fmla="*/ 420687 h 1706006"/>
                <a:gd name="connsiteX6" fmla="*/ 53718 w 1888165"/>
                <a:gd name="connsiteY6" fmla="*/ 1287462 h 1706006"/>
                <a:gd name="connsiteX0" fmla="*/ 53718 w 1888165"/>
                <a:gd name="connsiteY0" fmla="*/ 1287462 h 1618927"/>
                <a:gd name="connsiteX1" fmla="*/ 718928 w 1888165"/>
                <a:gd name="connsiteY1" fmla="*/ 1618927 h 1618927"/>
                <a:gd name="connsiteX2" fmla="*/ 1583025 w 1888165"/>
                <a:gd name="connsiteY2" fmla="*/ 538807 h 1618927"/>
                <a:gd name="connsiteX3" fmla="*/ 1853943 w 1888165"/>
                <a:gd name="connsiteY3" fmla="*/ 430212 h 1618927"/>
                <a:gd name="connsiteX4" fmla="*/ 1377693 w 1888165"/>
                <a:gd name="connsiteY4" fmla="*/ 1587 h 1618927"/>
                <a:gd name="connsiteX5" fmla="*/ 396618 w 1888165"/>
                <a:gd name="connsiteY5" fmla="*/ 420687 h 1618927"/>
                <a:gd name="connsiteX6" fmla="*/ 53718 w 1888165"/>
                <a:gd name="connsiteY6" fmla="*/ 1287462 h 1618927"/>
                <a:gd name="connsiteX0" fmla="*/ 5223 w 1839670"/>
                <a:gd name="connsiteY0" fmla="*/ 1287462 h 1780287"/>
                <a:gd name="connsiteX1" fmla="*/ 379464 w 1839670"/>
                <a:gd name="connsiteY1" fmla="*/ 1506969 h 1780287"/>
                <a:gd name="connsiteX2" fmla="*/ 670433 w 1839670"/>
                <a:gd name="connsiteY2" fmla="*/ 1618927 h 1780287"/>
                <a:gd name="connsiteX3" fmla="*/ 1534530 w 1839670"/>
                <a:gd name="connsiteY3" fmla="*/ 538807 h 1780287"/>
                <a:gd name="connsiteX4" fmla="*/ 1805448 w 1839670"/>
                <a:gd name="connsiteY4" fmla="*/ 430212 h 1780287"/>
                <a:gd name="connsiteX5" fmla="*/ 1329198 w 1839670"/>
                <a:gd name="connsiteY5" fmla="*/ 1587 h 1780287"/>
                <a:gd name="connsiteX6" fmla="*/ 348123 w 1839670"/>
                <a:gd name="connsiteY6" fmla="*/ 420687 h 1780287"/>
                <a:gd name="connsiteX7" fmla="*/ 5223 w 1839670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  <a:gd name="connsiteX0" fmla="*/ 500 w 1834947"/>
                <a:gd name="connsiteY0" fmla="*/ 1287462 h 1780287"/>
                <a:gd name="connsiteX1" fmla="*/ 346402 w 1834947"/>
                <a:gd name="connsiteY1" fmla="*/ 1405350 h 1780287"/>
                <a:gd name="connsiteX2" fmla="*/ 665710 w 1834947"/>
                <a:gd name="connsiteY2" fmla="*/ 1618927 h 1780287"/>
                <a:gd name="connsiteX3" fmla="*/ 1529807 w 1834947"/>
                <a:gd name="connsiteY3" fmla="*/ 538807 h 1780287"/>
                <a:gd name="connsiteX4" fmla="*/ 1800725 w 1834947"/>
                <a:gd name="connsiteY4" fmla="*/ 430212 h 1780287"/>
                <a:gd name="connsiteX5" fmla="*/ 1324475 w 1834947"/>
                <a:gd name="connsiteY5" fmla="*/ 1587 h 1780287"/>
                <a:gd name="connsiteX6" fmla="*/ 343400 w 1834947"/>
                <a:gd name="connsiteY6" fmla="*/ 420687 h 1780287"/>
                <a:gd name="connsiteX7" fmla="*/ 500 w 1834947"/>
                <a:gd name="connsiteY7" fmla="*/ 1287462 h 1780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4947" h="1780287">
                  <a:moveTo>
                    <a:pt x="500" y="1287462"/>
                  </a:moveTo>
                  <a:cubicBezTo>
                    <a:pt x="1000" y="1451572"/>
                    <a:pt x="235534" y="1350106"/>
                    <a:pt x="346402" y="1405350"/>
                  </a:cubicBezTo>
                  <a:cubicBezTo>
                    <a:pt x="457270" y="1460594"/>
                    <a:pt x="473199" y="1780287"/>
                    <a:pt x="665710" y="1618927"/>
                  </a:cubicBezTo>
                  <a:cubicBezTo>
                    <a:pt x="905422" y="1553840"/>
                    <a:pt x="1238695" y="627021"/>
                    <a:pt x="1529807" y="538807"/>
                  </a:cubicBezTo>
                  <a:cubicBezTo>
                    <a:pt x="1820919" y="450593"/>
                    <a:pt x="1834947" y="519749"/>
                    <a:pt x="1800725" y="430212"/>
                  </a:cubicBezTo>
                  <a:cubicBezTo>
                    <a:pt x="1766503" y="340675"/>
                    <a:pt x="1567362" y="3174"/>
                    <a:pt x="1324475" y="1587"/>
                  </a:cubicBezTo>
                  <a:cubicBezTo>
                    <a:pt x="1081588" y="0"/>
                    <a:pt x="564063" y="206375"/>
                    <a:pt x="343400" y="420687"/>
                  </a:cubicBezTo>
                  <a:cubicBezTo>
                    <a:pt x="122738" y="635000"/>
                    <a:pt x="0" y="1123352"/>
                    <a:pt x="500" y="1287462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ysClr val="window" lastClr="FFFFFF">
                    <a:alpha val="19000"/>
                  </a:sysClr>
                </a:gs>
                <a:gs pos="50000">
                  <a:sysClr val="window" lastClr="FFFFFF">
                    <a:alpha val="0"/>
                  </a:sysClr>
                </a:gs>
                <a:gs pos="100000">
                  <a:sysClr val="window" lastClr="FFFFFF">
                    <a:alpha val="0"/>
                  </a:sysClr>
                </a:gs>
              </a:gsLst>
              <a:path path="circle">
                <a:fillToRect l="100000" t="100000"/>
              </a:path>
              <a:tileRect r="-100000" b="-10000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8" name="자유형 64"/>
            <p:cNvSpPr/>
            <p:nvPr/>
          </p:nvSpPr>
          <p:spPr>
            <a:xfrm rot="5839189">
              <a:off x="3054386" y="4795029"/>
              <a:ext cx="469423" cy="353352"/>
            </a:xfrm>
            <a:custGeom>
              <a:avLst/>
              <a:gdLst>
                <a:gd name="connsiteX0" fmla="*/ 0 w 2171700"/>
                <a:gd name="connsiteY0" fmla="*/ 1038225 h 1914525"/>
                <a:gd name="connsiteX1" fmla="*/ 390525 w 2171700"/>
                <a:gd name="connsiteY1" fmla="*/ 1571625 h 1914525"/>
                <a:gd name="connsiteX2" fmla="*/ 819150 w 2171700"/>
                <a:gd name="connsiteY2" fmla="*/ 1914525 h 1914525"/>
                <a:gd name="connsiteX3" fmla="*/ 1409700 w 2171700"/>
                <a:gd name="connsiteY3" fmla="*/ 1771650 h 1914525"/>
                <a:gd name="connsiteX4" fmla="*/ 1876425 w 2171700"/>
                <a:gd name="connsiteY4" fmla="*/ 1371600 h 1914525"/>
                <a:gd name="connsiteX5" fmla="*/ 2171700 w 2171700"/>
                <a:gd name="connsiteY5" fmla="*/ 752475 h 1914525"/>
                <a:gd name="connsiteX6" fmla="*/ 2105025 w 2171700"/>
                <a:gd name="connsiteY6" fmla="*/ 0 h 1914525"/>
                <a:gd name="connsiteX7" fmla="*/ 1990725 w 2171700"/>
                <a:gd name="connsiteY7" fmla="*/ 209550 h 1914525"/>
                <a:gd name="connsiteX8" fmla="*/ 1733550 w 2171700"/>
                <a:gd name="connsiteY8" fmla="*/ 514350 h 1914525"/>
                <a:gd name="connsiteX9" fmla="*/ 1428750 w 2171700"/>
                <a:gd name="connsiteY9" fmla="*/ 533400 h 1914525"/>
                <a:gd name="connsiteX10" fmla="*/ 790575 w 2171700"/>
                <a:gd name="connsiteY10" fmla="*/ 942975 h 1914525"/>
                <a:gd name="connsiteX11" fmla="*/ 209550 w 2171700"/>
                <a:gd name="connsiteY11" fmla="*/ 1047750 h 1914525"/>
                <a:gd name="connsiteX12" fmla="*/ 0 w 2171700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038225 h 1914525"/>
                <a:gd name="connsiteX1" fmla="*/ 420687 w 2201862"/>
                <a:gd name="connsiteY1" fmla="*/ 1571625 h 1914525"/>
                <a:gd name="connsiteX2" fmla="*/ 849312 w 2201862"/>
                <a:gd name="connsiteY2" fmla="*/ 1914525 h 1914525"/>
                <a:gd name="connsiteX3" fmla="*/ 1439862 w 2201862"/>
                <a:gd name="connsiteY3" fmla="*/ 1771650 h 1914525"/>
                <a:gd name="connsiteX4" fmla="*/ 1906587 w 2201862"/>
                <a:gd name="connsiteY4" fmla="*/ 1371600 h 1914525"/>
                <a:gd name="connsiteX5" fmla="*/ 2201862 w 2201862"/>
                <a:gd name="connsiteY5" fmla="*/ 752475 h 1914525"/>
                <a:gd name="connsiteX6" fmla="*/ 2135187 w 2201862"/>
                <a:gd name="connsiteY6" fmla="*/ 0 h 1914525"/>
                <a:gd name="connsiteX7" fmla="*/ 2020887 w 2201862"/>
                <a:gd name="connsiteY7" fmla="*/ 209550 h 1914525"/>
                <a:gd name="connsiteX8" fmla="*/ 1763712 w 2201862"/>
                <a:gd name="connsiteY8" fmla="*/ 514350 h 1914525"/>
                <a:gd name="connsiteX9" fmla="*/ 1458912 w 2201862"/>
                <a:gd name="connsiteY9" fmla="*/ 533400 h 1914525"/>
                <a:gd name="connsiteX10" fmla="*/ 820737 w 2201862"/>
                <a:gd name="connsiteY10" fmla="*/ 942975 h 1914525"/>
                <a:gd name="connsiteX11" fmla="*/ 239712 w 2201862"/>
                <a:gd name="connsiteY11" fmla="*/ 1047750 h 1914525"/>
                <a:gd name="connsiteX12" fmla="*/ 30162 w 2201862"/>
                <a:gd name="connsiteY12" fmla="*/ 1038225 h 1914525"/>
                <a:gd name="connsiteX0" fmla="*/ 30162 w 2201862"/>
                <a:gd name="connsiteY0" fmla="*/ 1128712 h 2005012"/>
                <a:gd name="connsiteX1" fmla="*/ 420687 w 2201862"/>
                <a:gd name="connsiteY1" fmla="*/ 1662112 h 2005012"/>
                <a:gd name="connsiteX2" fmla="*/ 849312 w 2201862"/>
                <a:gd name="connsiteY2" fmla="*/ 2005012 h 2005012"/>
                <a:gd name="connsiteX3" fmla="*/ 1439862 w 2201862"/>
                <a:gd name="connsiteY3" fmla="*/ 1862137 h 2005012"/>
                <a:gd name="connsiteX4" fmla="*/ 1906587 w 2201862"/>
                <a:gd name="connsiteY4" fmla="*/ 1462087 h 2005012"/>
                <a:gd name="connsiteX5" fmla="*/ 2201862 w 2201862"/>
                <a:gd name="connsiteY5" fmla="*/ 842962 h 2005012"/>
                <a:gd name="connsiteX6" fmla="*/ 2135187 w 2201862"/>
                <a:gd name="connsiteY6" fmla="*/ 90487 h 2005012"/>
                <a:gd name="connsiteX7" fmla="*/ 2020887 w 2201862"/>
                <a:gd name="connsiteY7" fmla="*/ 300037 h 2005012"/>
                <a:gd name="connsiteX8" fmla="*/ 1763712 w 2201862"/>
                <a:gd name="connsiteY8" fmla="*/ 604837 h 2005012"/>
                <a:gd name="connsiteX9" fmla="*/ 1458912 w 2201862"/>
                <a:gd name="connsiteY9" fmla="*/ 623887 h 2005012"/>
                <a:gd name="connsiteX10" fmla="*/ 820737 w 2201862"/>
                <a:gd name="connsiteY10" fmla="*/ 1033462 h 2005012"/>
                <a:gd name="connsiteX11" fmla="*/ 239712 w 2201862"/>
                <a:gd name="connsiteY11" fmla="*/ 1138237 h 2005012"/>
                <a:gd name="connsiteX12" fmla="*/ 30162 w 22018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05012"/>
                <a:gd name="connsiteX1" fmla="*/ 420687 w 2239962"/>
                <a:gd name="connsiteY1" fmla="*/ 1662112 h 2005012"/>
                <a:gd name="connsiteX2" fmla="*/ 849312 w 2239962"/>
                <a:gd name="connsiteY2" fmla="*/ 2005012 h 2005012"/>
                <a:gd name="connsiteX3" fmla="*/ 1439862 w 2239962"/>
                <a:gd name="connsiteY3" fmla="*/ 1862137 h 2005012"/>
                <a:gd name="connsiteX4" fmla="*/ 1906587 w 2239962"/>
                <a:gd name="connsiteY4" fmla="*/ 1462087 h 2005012"/>
                <a:gd name="connsiteX5" fmla="*/ 2201862 w 2239962"/>
                <a:gd name="connsiteY5" fmla="*/ 842962 h 2005012"/>
                <a:gd name="connsiteX6" fmla="*/ 2135187 w 2239962"/>
                <a:gd name="connsiteY6" fmla="*/ 90487 h 2005012"/>
                <a:gd name="connsiteX7" fmla="*/ 2020887 w 2239962"/>
                <a:gd name="connsiteY7" fmla="*/ 300037 h 2005012"/>
                <a:gd name="connsiteX8" fmla="*/ 1763712 w 2239962"/>
                <a:gd name="connsiteY8" fmla="*/ 604837 h 2005012"/>
                <a:gd name="connsiteX9" fmla="*/ 1458912 w 2239962"/>
                <a:gd name="connsiteY9" fmla="*/ 623887 h 2005012"/>
                <a:gd name="connsiteX10" fmla="*/ 820737 w 2239962"/>
                <a:gd name="connsiteY10" fmla="*/ 1033462 h 2005012"/>
                <a:gd name="connsiteX11" fmla="*/ 239712 w 2239962"/>
                <a:gd name="connsiteY11" fmla="*/ 1138237 h 2005012"/>
                <a:gd name="connsiteX12" fmla="*/ 30162 w 2239962"/>
                <a:gd name="connsiteY12" fmla="*/ 1128712 h 2005012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1458912 w 2239962"/>
                <a:gd name="connsiteY9" fmla="*/ 623887 h 2038350"/>
                <a:gd name="connsiteX10" fmla="*/ 820737 w 2239962"/>
                <a:gd name="connsiteY10" fmla="*/ 1033462 h 2038350"/>
                <a:gd name="connsiteX11" fmla="*/ 239712 w 2239962"/>
                <a:gd name="connsiteY11" fmla="*/ 1138237 h 2038350"/>
                <a:gd name="connsiteX12" fmla="*/ 30162 w 2239962"/>
                <a:gd name="connsiteY12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39962"/>
                <a:gd name="connsiteY0" fmla="*/ 1128712 h 2038350"/>
                <a:gd name="connsiteX1" fmla="*/ 420687 w 2239962"/>
                <a:gd name="connsiteY1" fmla="*/ 1662112 h 2038350"/>
                <a:gd name="connsiteX2" fmla="*/ 849312 w 2239962"/>
                <a:gd name="connsiteY2" fmla="*/ 2005012 h 2038350"/>
                <a:gd name="connsiteX3" fmla="*/ 1439862 w 2239962"/>
                <a:gd name="connsiteY3" fmla="*/ 1862137 h 2038350"/>
                <a:gd name="connsiteX4" fmla="*/ 1906587 w 2239962"/>
                <a:gd name="connsiteY4" fmla="*/ 1462087 h 2038350"/>
                <a:gd name="connsiteX5" fmla="*/ 2201862 w 2239962"/>
                <a:gd name="connsiteY5" fmla="*/ 842962 h 2038350"/>
                <a:gd name="connsiteX6" fmla="*/ 2135187 w 2239962"/>
                <a:gd name="connsiteY6" fmla="*/ 90487 h 2038350"/>
                <a:gd name="connsiteX7" fmla="*/ 2020887 w 2239962"/>
                <a:gd name="connsiteY7" fmla="*/ 300037 h 2038350"/>
                <a:gd name="connsiteX8" fmla="*/ 1763712 w 2239962"/>
                <a:gd name="connsiteY8" fmla="*/ 604837 h 2038350"/>
                <a:gd name="connsiteX9" fmla="*/ 820737 w 2239962"/>
                <a:gd name="connsiteY9" fmla="*/ 1033462 h 2038350"/>
                <a:gd name="connsiteX10" fmla="*/ 239712 w 2239962"/>
                <a:gd name="connsiteY10" fmla="*/ 1138237 h 2038350"/>
                <a:gd name="connsiteX11" fmla="*/ 30162 w 2239962"/>
                <a:gd name="connsiteY11" fmla="*/ 1128712 h 203835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220912"/>
                <a:gd name="connsiteY0" fmla="*/ 868362 h 1778000"/>
                <a:gd name="connsiteX1" fmla="*/ 420687 w 2220912"/>
                <a:gd name="connsiteY1" fmla="*/ 1401762 h 1778000"/>
                <a:gd name="connsiteX2" fmla="*/ 849312 w 2220912"/>
                <a:gd name="connsiteY2" fmla="*/ 1744662 h 1778000"/>
                <a:gd name="connsiteX3" fmla="*/ 1439862 w 2220912"/>
                <a:gd name="connsiteY3" fmla="*/ 1601787 h 1778000"/>
                <a:gd name="connsiteX4" fmla="*/ 1906587 w 2220912"/>
                <a:gd name="connsiteY4" fmla="*/ 1201737 h 1778000"/>
                <a:gd name="connsiteX5" fmla="*/ 2201862 w 2220912"/>
                <a:gd name="connsiteY5" fmla="*/ 582612 h 1778000"/>
                <a:gd name="connsiteX6" fmla="*/ 2020887 w 2220912"/>
                <a:gd name="connsiteY6" fmla="*/ 39687 h 1778000"/>
                <a:gd name="connsiteX7" fmla="*/ 1763712 w 2220912"/>
                <a:gd name="connsiteY7" fmla="*/ 344487 h 1778000"/>
                <a:gd name="connsiteX8" fmla="*/ 820737 w 2220912"/>
                <a:gd name="connsiteY8" fmla="*/ 773112 h 1778000"/>
                <a:gd name="connsiteX9" fmla="*/ 239712 w 2220912"/>
                <a:gd name="connsiteY9" fmla="*/ 877887 h 1778000"/>
                <a:gd name="connsiteX10" fmla="*/ 30162 w 2220912"/>
                <a:gd name="connsiteY10" fmla="*/ 868362 h 1778000"/>
                <a:gd name="connsiteX0" fmla="*/ 30162 w 2312374"/>
                <a:gd name="connsiteY0" fmla="*/ 869819 h 1779457"/>
                <a:gd name="connsiteX1" fmla="*/ 420687 w 2312374"/>
                <a:gd name="connsiteY1" fmla="*/ 1403219 h 1779457"/>
                <a:gd name="connsiteX2" fmla="*/ 849312 w 2312374"/>
                <a:gd name="connsiteY2" fmla="*/ 1746119 h 1779457"/>
                <a:gd name="connsiteX3" fmla="*/ 1439862 w 2312374"/>
                <a:gd name="connsiteY3" fmla="*/ 1603244 h 1779457"/>
                <a:gd name="connsiteX4" fmla="*/ 1906587 w 2312374"/>
                <a:gd name="connsiteY4" fmla="*/ 1203194 h 1779457"/>
                <a:gd name="connsiteX5" fmla="*/ 2201862 w 2312374"/>
                <a:gd name="connsiteY5" fmla="*/ 584069 h 1779457"/>
                <a:gd name="connsiteX6" fmla="*/ 2239349 w 2312374"/>
                <a:gd name="connsiteY6" fmla="*/ 39687 h 1779457"/>
                <a:gd name="connsiteX7" fmla="*/ 1763712 w 2312374"/>
                <a:gd name="connsiteY7" fmla="*/ 345944 h 1779457"/>
                <a:gd name="connsiteX8" fmla="*/ 820737 w 2312374"/>
                <a:gd name="connsiteY8" fmla="*/ 774569 h 1779457"/>
                <a:gd name="connsiteX9" fmla="*/ 239712 w 2312374"/>
                <a:gd name="connsiteY9" fmla="*/ 879344 h 1779457"/>
                <a:gd name="connsiteX10" fmla="*/ 30162 w 2312374"/>
                <a:gd name="connsiteY10" fmla="*/ 869819 h 1779457"/>
                <a:gd name="connsiteX0" fmla="*/ 30162 w 2332627"/>
                <a:gd name="connsiteY0" fmla="*/ 846217 h 1755855"/>
                <a:gd name="connsiteX1" fmla="*/ 420687 w 2332627"/>
                <a:gd name="connsiteY1" fmla="*/ 1379617 h 1755855"/>
                <a:gd name="connsiteX2" fmla="*/ 849312 w 2332627"/>
                <a:gd name="connsiteY2" fmla="*/ 1722517 h 1755855"/>
                <a:gd name="connsiteX3" fmla="*/ 1439862 w 2332627"/>
                <a:gd name="connsiteY3" fmla="*/ 1579642 h 1755855"/>
                <a:gd name="connsiteX4" fmla="*/ 1906587 w 2332627"/>
                <a:gd name="connsiteY4" fmla="*/ 1179592 h 1755855"/>
                <a:gd name="connsiteX5" fmla="*/ 2201862 w 2332627"/>
                <a:gd name="connsiteY5" fmla="*/ 560467 h 1755855"/>
                <a:gd name="connsiteX6" fmla="*/ 2239349 w 2332627"/>
                <a:gd name="connsiteY6" fmla="*/ 16085 h 1755855"/>
                <a:gd name="connsiteX7" fmla="*/ 1642189 w 2332627"/>
                <a:gd name="connsiteY7" fmla="*/ 463955 h 1755855"/>
                <a:gd name="connsiteX8" fmla="*/ 820737 w 2332627"/>
                <a:gd name="connsiteY8" fmla="*/ 750967 h 1755855"/>
                <a:gd name="connsiteX9" fmla="*/ 239712 w 2332627"/>
                <a:gd name="connsiteY9" fmla="*/ 855742 h 1755855"/>
                <a:gd name="connsiteX10" fmla="*/ 30162 w 2332627"/>
                <a:gd name="connsiteY10" fmla="*/ 846217 h 1755855"/>
                <a:gd name="connsiteX0" fmla="*/ 30162 w 2332628"/>
                <a:gd name="connsiteY0" fmla="*/ 846217 h 1755855"/>
                <a:gd name="connsiteX1" fmla="*/ 420687 w 2332628"/>
                <a:gd name="connsiteY1" fmla="*/ 1379617 h 1755855"/>
                <a:gd name="connsiteX2" fmla="*/ 849312 w 2332628"/>
                <a:gd name="connsiteY2" fmla="*/ 1722517 h 1755855"/>
                <a:gd name="connsiteX3" fmla="*/ 1439862 w 2332628"/>
                <a:gd name="connsiteY3" fmla="*/ 1579642 h 1755855"/>
                <a:gd name="connsiteX4" fmla="*/ 1906587 w 2332628"/>
                <a:gd name="connsiteY4" fmla="*/ 1179592 h 1755855"/>
                <a:gd name="connsiteX5" fmla="*/ 2201862 w 2332628"/>
                <a:gd name="connsiteY5" fmla="*/ 560467 h 1755855"/>
                <a:gd name="connsiteX6" fmla="*/ 2239349 w 2332628"/>
                <a:gd name="connsiteY6" fmla="*/ 16085 h 1755855"/>
                <a:gd name="connsiteX7" fmla="*/ 1642189 w 2332628"/>
                <a:gd name="connsiteY7" fmla="*/ 463955 h 1755855"/>
                <a:gd name="connsiteX8" fmla="*/ 970384 w 2332628"/>
                <a:gd name="connsiteY8" fmla="*/ 538600 h 1755855"/>
                <a:gd name="connsiteX9" fmla="*/ 239712 w 2332628"/>
                <a:gd name="connsiteY9" fmla="*/ 855742 h 1755855"/>
                <a:gd name="connsiteX10" fmla="*/ 30162 w 2332628"/>
                <a:gd name="connsiteY10" fmla="*/ 846217 h 17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32628" h="1755855">
                  <a:moveTo>
                    <a:pt x="30162" y="846217"/>
                  </a:moveTo>
                  <a:cubicBezTo>
                    <a:pt x="60324" y="933529"/>
                    <a:pt x="284162" y="1233567"/>
                    <a:pt x="420687" y="1379617"/>
                  </a:cubicBezTo>
                  <a:cubicBezTo>
                    <a:pt x="557212" y="1525667"/>
                    <a:pt x="679449" y="1689179"/>
                    <a:pt x="849312" y="1722517"/>
                  </a:cubicBezTo>
                  <a:cubicBezTo>
                    <a:pt x="1019175" y="1755855"/>
                    <a:pt x="1263650" y="1670129"/>
                    <a:pt x="1439862" y="1579642"/>
                  </a:cubicBezTo>
                  <a:cubicBezTo>
                    <a:pt x="1616074" y="1489155"/>
                    <a:pt x="1779587" y="1349455"/>
                    <a:pt x="1906587" y="1179592"/>
                  </a:cubicBezTo>
                  <a:cubicBezTo>
                    <a:pt x="2033587" y="1009729"/>
                    <a:pt x="2146402" y="754385"/>
                    <a:pt x="2201862" y="560467"/>
                  </a:cubicBezTo>
                  <a:cubicBezTo>
                    <a:pt x="2257322" y="366549"/>
                    <a:pt x="2332628" y="32170"/>
                    <a:pt x="2239349" y="16085"/>
                  </a:cubicBezTo>
                  <a:cubicBezTo>
                    <a:pt x="2146070" y="0"/>
                    <a:pt x="1853683" y="376869"/>
                    <a:pt x="1642189" y="463955"/>
                  </a:cubicBezTo>
                  <a:cubicBezTo>
                    <a:pt x="1430695" y="551041"/>
                    <a:pt x="1204130" y="473302"/>
                    <a:pt x="970384" y="538600"/>
                  </a:cubicBezTo>
                  <a:cubicBezTo>
                    <a:pt x="736638" y="603898"/>
                    <a:pt x="396416" y="804472"/>
                    <a:pt x="239712" y="855742"/>
                  </a:cubicBezTo>
                  <a:cubicBezTo>
                    <a:pt x="83008" y="907012"/>
                    <a:pt x="0" y="758905"/>
                    <a:pt x="30162" y="846217"/>
                  </a:cubicBezTo>
                  <a:close/>
                </a:path>
              </a:pathLst>
            </a:custGeom>
            <a:gradFill flip="none" rotWithShape="1">
              <a:gsLst>
                <a:gs pos="74000">
                  <a:sysClr val="window" lastClr="FFFFFF">
                    <a:alpha val="11000"/>
                  </a:sysClr>
                </a:gs>
                <a:gs pos="28000">
                  <a:sysClr val="window" lastClr="FFFFFF">
                    <a:alpha val="0"/>
                  </a:sysClr>
                </a:gs>
                <a:gs pos="0">
                  <a:sysClr val="window" lastClr="FFFFFF">
                    <a:alpha val="0"/>
                  </a:sysClr>
                </a:gs>
              </a:gsLst>
              <a:lin ang="2700000" scaled="0"/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맑은 고딕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69" name="Oval 26"/>
            <p:cNvSpPr>
              <a:spLocks noChangeAspect="1" noChangeArrowheads="1"/>
            </p:cNvSpPr>
            <p:nvPr/>
          </p:nvSpPr>
          <p:spPr bwMode="auto">
            <a:xfrm rot="8100000">
              <a:off x="3356662" y="4923851"/>
              <a:ext cx="462276" cy="247897"/>
            </a:xfrm>
            <a:prstGeom prst="ellipse">
              <a:avLst/>
            </a:prstGeom>
            <a:gradFill rotWithShape="1">
              <a:gsLst>
                <a:gs pos="0">
                  <a:sysClr val="window" lastClr="FFFFFF">
                    <a:alpha val="33000"/>
                  </a:sysClr>
                </a:gs>
                <a:gs pos="20000">
                  <a:sysClr val="window" lastClr="FFFFFF">
                    <a:gamma/>
                    <a:shade val="46275"/>
                    <a:invGamma/>
                    <a:alpha val="0"/>
                  </a:sysClr>
                </a:gs>
              </a:gsLst>
              <a:lin ang="5400000" scaled="1"/>
            </a:gradFill>
            <a:ln w="381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맑은 고딕" panose="020B0503020000020004" pitchFamily="34" charset="-127"/>
                <a:cs typeface="Arial" pitchFamily="34" charset="0"/>
              </a:endParaRPr>
            </a:p>
          </p:txBody>
        </p:sp>
        <p:sp>
          <p:nvSpPr>
            <p:cNvPr id="70" name="สี่เหลี่ยมผืนผ้า 69"/>
            <p:cNvSpPr/>
            <p:nvPr/>
          </p:nvSpPr>
          <p:spPr>
            <a:xfrm>
              <a:off x="3770871" y="4769866"/>
              <a:ext cx="412956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ctr">
                <a:tabLst>
                  <a:tab pos="715963" algn="l"/>
                </a:tabLst>
              </a:pPr>
              <a:r>
                <a:rPr lang="th-TH" b="1" dirty="0">
                  <a:solidFill>
                    <a:srgbClr val="0070C0"/>
                  </a:solidFill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สรุปค่าใช้จ่ายในการบริหารจัดการ</a:t>
              </a:r>
            </a:p>
          </p:txBody>
        </p:sp>
        <p:pic>
          <p:nvPicPr>
            <p:cNvPr id="71" name="รูปภาพ 7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7130" y="4575466"/>
              <a:ext cx="484494" cy="742371"/>
            </a:xfrm>
            <a:prstGeom prst="rect">
              <a:avLst/>
            </a:prstGeom>
          </p:spPr>
        </p:pic>
      </p:grpSp>
      <p:grpSp>
        <p:nvGrpSpPr>
          <p:cNvPr id="5" name="กลุ่ม 4"/>
          <p:cNvGrpSpPr/>
          <p:nvPr/>
        </p:nvGrpSpPr>
        <p:grpSpPr>
          <a:xfrm>
            <a:off x="449817" y="2460134"/>
            <a:ext cx="3105360" cy="2821985"/>
            <a:chOff x="449817" y="2460134"/>
            <a:chExt cx="3105360" cy="2821985"/>
          </a:xfrm>
        </p:grpSpPr>
        <p:grpSp>
          <p:nvGrpSpPr>
            <p:cNvPr id="9" name="กลุ่ม 8"/>
            <p:cNvGrpSpPr/>
            <p:nvPr/>
          </p:nvGrpSpPr>
          <p:grpSpPr>
            <a:xfrm>
              <a:off x="449817" y="2460134"/>
              <a:ext cx="3105360" cy="2821985"/>
              <a:chOff x="1683226" y="1596911"/>
              <a:chExt cx="3105360" cy="2821985"/>
            </a:xfrm>
          </p:grpSpPr>
          <p:sp>
            <p:nvSpPr>
              <p:cNvPr id="10" name="타원 4"/>
              <p:cNvSpPr/>
              <p:nvPr/>
            </p:nvSpPr>
            <p:spPr>
              <a:xfrm>
                <a:off x="1792705" y="1603986"/>
                <a:ext cx="2814909" cy="2814910"/>
              </a:xfrm>
              <a:prstGeom prst="ellipse">
                <a:avLst/>
              </a:prstGeom>
              <a:gradFill rotWithShape="1">
                <a:gsLst>
                  <a:gs pos="0">
                    <a:srgbClr val="4F81BD">
                      <a:shade val="51000"/>
                      <a:satMod val="130000"/>
                    </a:srgbClr>
                  </a:gs>
                  <a:gs pos="80000">
                    <a:srgbClr val="4F81BD">
                      <a:shade val="93000"/>
                      <a:satMod val="130000"/>
                    </a:srgbClr>
                  </a:gs>
                  <a:gs pos="100000">
                    <a:srgbClr val="4F81BD">
                      <a:shade val="94000"/>
                      <a:satMod val="135000"/>
                    </a:srgbClr>
                  </a:gs>
                </a:gsLst>
                <a:lin ang="16200000" scaled="0"/>
              </a:gradFill>
              <a:ln w="9525" cap="flat" cmpd="sng" algn="ctr">
                <a:solidFill>
                  <a:srgbClr val="4F81BD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blurRad="6350" stA="52000" endA="300" endPos="35000" dir="5400000" sy="-100000" algn="bl" rotWithShape="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ko-KR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맑은 고딕"/>
                  <a:ea typeface="맑은 고딕" panose="020B0503020000020004" pitchFamily="34" charset="-127"/>
                  <a:cs typeface="Arial" pitchFamily="34" charset="0"/>
                </a:endParaRPr>
              </a:p>
            </p:txBody>
          </p:sp>
          <p:grpSp>
            <p:nvGrpSpPr>
              <p:cNvPr id="11" name="กลุ่ม 10"/>
              <p:cNvGrpSpPr/>
              <p:nvPr/>
            </p:nvGrpSpPr>
            <p:grpSpPr>
              <a:xfrm>
                <a:off x="1683226" y="1596911"/>
                <a:ext cx="3105360" cy="2814910"/>
                <a:chOff x="718808" y="1596911"/>
                <a:chExt cx="3105360" cy="2814910"/>
              </a:xfrm>
            </p:grpSpPr>
            <p:sp>
              <p:nvSpPr>
                <p:cNvPr id="12" name="타원 12"/>
                <p:cNvSpPr/>
                <p:nvPr/>
              </p:nvSpPr>
              <p:spPr>
                <a:xfrm>
                  <a:off x="824773" y="1596911"/>
                  <a:ext cx="2814907" cy="2814910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ysClr val="window" lastClr="FFFFFF">
                        <a:alpha val="0"/>
                      </a:sysClr>
                    </a:gs>
                    <a:gs pos="65000">
                      <a:sysClr val="window" lastClr="FFFFFF">
                        <a:alpha val="0"/>
                      </a:sysClr>
                    </a:gs>
                    <a:gs pos="74000">
                      <a:sysClr val="window" lastClr="FFFFFF"/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ln w="9525" cap="flat" cmpd="sng" algn="ctr">
                  <a:solidFill>
                    <a:sysClr val="window" lastClr="FFFFFF">
                      <a:alpha val="25000"/>
                    </a:sys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13" name="Oval 26"/>
                <p:cNvSpPr>
                  <a:spLocks noChangeAspect="1" noChangeArrowheads="1"/>
                </p:cNvSpPr>
                <p:nvPr/>
              </p:nvSpPr>
              <p:spPr bwMode="auto">
                <a:xfrm rot="18900000">
                  <a:off x="718808" y="1995749"/>
                  <a:ext cx="1939990" cy="1040328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33000"/>
                      </a:sysClr>
                    </a:gs>
                    <a:gs pos="100000">
                      <a:sysClr val="window" lastClr="FFFFFF">
                        <a:gamma/>
                        <a:shade val="46275"/>
                        <a:invGamma/>
                        <a:alpha val="0"/>
                      </a:sys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15" name="Oval 28"/>
                <p:cNvSpPr>
                  <a:spLocks noChangeArrowheads="1"/>
                </p:cNvSpPr>
                <p:nvPr/>
              </p:nvSpPr>
              <p:spPr bwMode="auto">
                <a:xfrm flipH="1">
                  <a:off x="1108697" y="1882338"/>
                  <a:ext cx="892372" cy="799848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65000"/>
                      </a:sysClr>
                    </a:gs>
                    <a:gs pos="100000">
                      <a:srgbClr val="67ABF5"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itchFamily="50" charset="-127"/>
                    <a:cs typeface="Arial" pitchFamily="34" charset="0"/>
                  </a:endParaRPr>
                </a:p>
              </p:txBody>
            </p:sp>
            <p:sp>
              <p:nvSpPr>
                <p:cNvPr id="17" name="자유형 15"/>
                <p:cNvSpPr/>
                <p:nvPr/>
              </p:nvSpPr>
              <p:spPr>
                <a:xfrm rot="5398342">
                  <a:off x="1820035" y="1742608"/>
                  <a:ext cx="1782845" cy="1729736"/>
                </a:xfrm>
                <a:custGeom>
                  <a:avLst/>
                  <a:gdLst>
                    <a:gd name="connsiteX0" fmla="*/ 0 w 1800225"/>
                    <a:gd name="connsiteY0" fmla="*/ 1285875 h 1409700"/>
                    <a:gd name="connsiteX1" fmla="*/ 723900 w 1800225"/>
                    <a:gd name="connsiteY1" fmla="*/ 1409700 h 1409700"/>
                    <a:gd name="connsiteX2" fmla="*/ 1800225 w 1800225"/>
                    <a:gd name="connsiteY2" fmla="*/ 428625 h 1409700"/>
                    <a:gd name="connsiteX3" fmla="*/ 1323975 w 1800225"/>
                    <a:gd name="connsiteY3" fmla="*/ 0 h 1409700"/>
                    <a:gd name="connsiteX4" fmla="*/ 342900 w 1800225"/>
                    <a:gd name="connsiteY4" fmla="*/ 419100 h 1409700"/>
                    <a:gd name="connsiteX5" fmla="*/ 0 w 1800225"/>
                    <a:gd name="connsiteY5" fmla="*/ 1285875 h 1409700"/>
                    <a:gd name="connsiteX0" fmla="*/ 63500 w 1863725"/>
                    <a:gd name="connsiteY0" fmla="*/ 1287462 h 1411287"/>
                    <a:gd name="connsiteX1" fmla="*/ 787400 w 1863725"/>
                    <a:gd name="connsiteY1" fmla="*/ 1411287 h 1411287"/>
                    <a:gd name="connsiteX2" fmla="*/ 1863725 w 1863725"/>
                    <a:gd name="connsiteY2" fmla="*/ 430212 h 1411287"/>
                    <a:gd name="connsiteX3" fmla="*/ 1387475 w 1863725"/>
                    <a:gd name="connsiteY3" fmla="*/ 1587 h 1411287"/>
                    <a:gd name="connsiteX4" fmla="*/ 406400 w 1863725"/>
                    <a:gd name="connsiteY4" fmla="*/ 420687 h 1411287"/>
                    <a:gd name="connsiteX5" fmla="*/ 63500 w 1863725"/>
                    <a:gd name="connsiteY5" fmla="*/ 1287462 h 1411287"/>
                    <a:gd name="connsiteX0" fmla="*/ 63500 w 1963738"/>
                    <a:gd name="connsiteY0" fmla="*/ 1287462 h 1411287"/>
                    <a:gd name="connsiteX1" fmla="*/ 787400 w 1963738"/>
                    <a:gd name="connsiteY1" fmla="*/ 1411287 h 1411287"/>
                    <a:gd name="connsiteX2" fmla="*/ 1863725 w 1963738"/>
                    <a:gd name="connsiteY2" fmla="*/ 430212 h 1411287"/>
                    <a:gd name="connsiteX3" fmla="*/ 1387475 w 1963738"/>
                    <a:gd name="connsiteY3" fmla="*/ 1587 h 1411287"/>
                    <a:gd name="connsiteX4" fmla="*/ 406400 w 1963738"/>
                    <a:gd name="connsiteY4" fmla="*/ 420687 h 1411287"/>
                    <a:gd name="connsiteX5" fmla="*/ 63500 w 1963738"/>
                    <a:gd name="connsiteY5" fmla="*/ 1287462 h 1411287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63500 w 1963738"/>
                    <a:gd name="connsiteY0" fmla="*/ 1287462 h 1554162"/>
                    <a:gd name="connsiteX1" fmla="*/ 787400 w 1963738"/>
                    <a:gd name="connsiteY1" fmla="*/ 1411287 h 1554162"/>
                    <a:gd name="connsiteX2" fmla="*/ 1863725 w 1963738"/>
                    <a:gd name="connsiteY2" fmla="*/ 430212 h 1554162"/>
                    <a:gd name="connsiteX3" fmla="*/ 1387475 w 1963738"/>
                    <a:gd name="connsiteY3" fmla="*/ 1587 h 1554162"/>
                    <a:gd name="connsiteX4" fmla="*/ 406400 w 1963738"/>
                    <a:gd name="connsiteY4" fmla="*/ 420687 h 1554162"/>
                    <a:gd name="connsiteX5" fmla="*/ 63500 w 1963738"/>
                    <a:gd name="connsiteY5" fmla="*/ 1287462 h 1554162"/>
                    <a:gd name="connsiteX0" fmla="*/ 41717 w 1963737"/>
                    <a:gd name="connsiteY0" fmla="*/ 1287462 h 1689794"/>
                    <a:gd name="connsiteX1" fmla="*/ 634920 w 1963737"/>
                    <a:gd name="connsiteY1" fmla="*/ 1546919 h 1689794"/>
                    <a:gd name="connsiteX2" fmla="*/ 1841942 w 1963737"/>
                    <a:gd name="connsiteY2" fmla="*/ 430212 h 1689794"/>
                    <a:gd name="connsiteX3" fmla="*/ 1365692 w 1963737"/>
                    <a:gd name="connsiteY3" fmla="*/ 1587 h 1689794"/>
                    <a:gd name="connsiteX4" fmla="*/ 384617 w 1963737"/>
                    <a:gd name="connsiteY4" fmla="*/ 420687 h 1689794"/>
                    <a:gd name="connsiteX5" fmla="*/ 41717 w 1963737"/>
                    <a:gd name="connsiteY5" fmla="*/ 1287462 h 1689794"/>
                    <a:gd name="connsiteX0" fmla="*/ 41717 w 1860992"/>
                    <a:gd name="connsiteY0" fmla="*/ 1287462 h 1689794"/>
                    <a:gd name="connsiteX1" fmla="*/ 634920 w 1860992"/>
                    <a:gd name="connsiteY1" fmla="*/ 1546919 h 1689794"/>
                    <a:gd name="connsiteX2" fmla="*/ 1479991 w 1860992"/>
                    <a:gd name="connsiteY2" fmla="*/ 896937 h 1689794"/>
                    <a:gd name="connsiteX3" fmla="*/ 1841942 w 1860992"/>
                    <a:gd name="connsiteY3" fmla="*/ 430212 h 1689794"/>
                    <a:gd name="connsiteX4" fmla="*/ 1365692 w 1860992"/>
                    <a:gd name="connsiteY4" fmla="*/ 1587 h 1689794"/>
                    <a:gd name="connsiteX5" fmla="*/ 384617 w 1860992"/>
                    <a:gd name="connsiteY5" fmla="*/ 420687 h 1689794"/>
                    <a:gd name="connsiteX6" fmla="*/ 41717 w 1860992"/>
                    <a:gd name="connsiteY6" fmla="*/ 1287462 h 1689794"/>
                    <a:gd name="connsiteX0" fmla="*/ 41717 w 1843724"/>
                    <a:gd name="connsiteY0" fmla="*/ 1287462 h 1689794"/>
                    <a:gd name="connsiteX1" fmla="*/ 634920 w 1843724"/>
                    <a:gd name="connsiteY1" fmla="*/ 1546919 h 1689794"/>
                    <a:gd name="connsiteX2" fmla="*/ 1355000 w 1843724"/>
                    <a:gd name="connsiteY2" fmla="*/ 466799 h 1689794"/>
                    <a:gd name="connsiteX3" fmla="*/ 1841942 w 1843724"/>
                    <a:gd name="connsiteY3" fmla="*/ 430212 h 1689794"/>
                    <a:gd name="connsiteX4" fmla="*/ 1365692 w 1843724"/>
                    <a:gd name="connsiteY4" fmla="*/ 1587 h 1689794"/>
                    <a:gd name="connsiteX5" fmla="*/ 384617 w 1843724"/>
                    <a:gd name="connsiteY5" fmla="*/ 420687 h 1689794"/>
                    <a:gd name="connsiteX6" fmla="*/ 41717 w 1843724"/>
                    <a:gd name="connsiteY6" fmla="*/ 1287462 h 1689794"/>
                    <a:gd name="connsiteX0" fmla="*/ 41717 w 1843724"/>
                    <a:gd name="connsiteY0" fmla="*/ 1287462 h 1689794"/>
                    <a:gd name="connsiteX1" fmla="*/ 634920 w 1843724"/>
                    <a:gd name="connsiteY1" fmla="*/ 1546919 h 1689794"/>
                    <a:gd name="connsiteX2" fmla="*/ 1355000 w 1843724"/>
                    <a:gd name="connsiteY2" fmla="*/ 466799 h 1689794"/>
                    <a:gd name="connsiteX3" fmla="*/ 1841942 w 1843724"/>
                    <a:gd name="connsiteY3" fmla="*/ 430212 h 1689794"/>
                    <a:gd name="connsiteX4" fmla="*/ 1365692 w 1843724"/>
                    <a:gd name="connsiteY4" fmla="*/ 1587 h 1689794"/>
                    <a:gd name="connsiteX5" fmla="*/ 384617 w 1843724"/>
                    <a:gd name="connsiteY5" fmla="*/ 420687 h 1689794"/>
                    <a:gd name="connsiteX6" fmla="*/ 41717 w 1843724"/>
                    <a:gd name="connsiteY6" fmla="*/ 1287462 h 1689794"/>
                    <a:gd name="connsiteX0" fmla="*/ 41717 w 1855725"/>
                    <a:gd name="connsiteY0" fmla="*/ 1287462 h 1689794"/>
                    <a:gd name="connsiteX1" fmla="*/ 634920 w 1855725"/>
                    <a:gd name="connsiteY1" fmla="*/ 1546919 h 1689794"/>
                    <a:gd name="connsiteX2" fmla="*/ 1282992 w 1855725"/>
                    <a:gd name="connsiteY2" fmla="*/ 322783 h 1689794"/>
                    <a:gd name="connsiteX3" fmla="*/ 1841942 w 1855725"/>
                    <a:gd name="connsiteY3" fmla="*/ 430212 h 1689794"/>
                    <a:gd name="connsiteX4" fmla="*/ 1365692 w 1855725"/>
                    <a:gd name="connsiteY4" fmla="*/ 1587 h 1689794"/>
                    <a:gd name="connsiteX5" fmla="*/ 384617 w 1855725"/>
                    <a:gd name="connsiteY5" fmla="*/ 420687 h 1689794"/>
                    <a:gd name="connsiteX6" fmla="*/ 41717 w 1855725"/>
                    <a:gd name="connsiteY6" fmla="*/ 1287462 h 1689794"/>
                    <a:gd name="connsiteX0" fmla="*/ 41717 w 1876164"/>
                    <a:gd name="connsiteY0" fmla="*/ 1287462 h 1689794"/>
                    <a:gd name="connsiteX1" fmla="*/ 634920 w 1876164"/>
                    <a:gd name="connsiteY1" fmla="*/ 1546919 h 1689794"/>
                    <a:gd name="connsiteX2" fmla="*/ 1571024 w 1876164"/>
                    <a:gd name="connsiteY2" fmla="*/ 538807 h 1689794"/>
                    <a:gd name="connsiteX3" fmla="*/ 1841942 w 1876164"/>
                    <a:gd name="connsiteY3" fmla="*/ 430212 h 1689794"/>
                    <a:gd name="connsiteX4" fmla="*/ 1365692 w 1876164"/>
                    <a:gd name="connsiteY4" fmla="*/ 1587 h 1689794"/>
                    <a:gd name="connsiteX5" fmla="*/ 384617 w 1876164"/>
                    <a:gd name="connsiteY5" fmla="*/ 420687 h 1689794"/>
                    <a:gd name="connsiteX6" fmla="*/ 41717 w 1876164"/>
                    <a:gd name="connsiteY6" fmla="*/ 1287462 h 1689794"/>
                    <a:gd name="connsiteX0" fmla="*/ 53718 w 1888165"/>
                    <a:gd name="connsiteY0" fmla="*/ 1287462 h 1761802"/>
                    <a:gd name="connsiteX1" fmla="*/ 718928 w 1888165"/>
                    <a:gd name="connsiteY1" fmla="*/ 1618927 h 1761802"/>
                    <a:gd name="connsiteX2" fmla="*/ 1583025 w 1888165"/>
                    <a:gd name="connsiteY2" fmla="*/ 538807 h 1761802"/>
                    <a:gd name="connsiteX3" fmla="*/ 1853943 w 1888165"/>
                    <a:gd name="connsiteY3" fmla="*/ 430212 h 1761802"/>
                    <a:gd name="connsiteX4" fmla="*/ 1377693 w 1888165"/>
                    <a:gd name="connsiteY4" fmla="*/ 1587 h 1761802"/>
                    <a:gd name="connsiteX5" fmla="*/ 396618 w 1888165"/>
                    <a:gd name="connsiteY5" fmla="*/ 420687 h 1761802"/>
                    <a:gd name="connsiteX6" fmla="*/ 53718 w 1888165"/>
                    <a:gd name="connsiteY6" fmla="*/ 1287462 h 1761802"/>
                    <a:gd name="connsiteX0" fmla="*/ 53718 w 1888165"/>
                    <a:gd name="connsiteY0" fmla="*/ 1287462 h 1761802"/>
                    <a:gd name="connsiteX1" fmla="*/ 718928 w 1888165"/>
                    <a:gd name="connsiteY1" fmla="*/ 1618927 h 1761802"/>
                    <a:gd name="connsiteX2" fmla="*/ 1583025 w 1888165"/>
                    <a:gd name="connsiteY2" fmla="*/ 538807 h 1761802"/>
                    <a:gd name="connsiteX3" fmla="*/ 1853943 w 1888165"/>
                    <a:gd name="connsiteY3" fmla="*/ 430212 h 1761802"/>
                    <a:gd name="connsiteX4" fmla="*/ 1377693 w 1888165"/>
                    <a:gd name="connsiteY4" fmla="*/ 1587 h 1761802"/>
                    <a:gd name="connsiteX5" fmla="*/ 396618 w 1888165"/>
                    <a:gd name="connsiteY5" fmla="*/ 420687 h 1761802"/>
                    <a:gd name="connsiteX6" fmla="*/ 53718 w 1888165"/>
                    <a:gd name="connsiteY6" fmla="*/ 1287462 h 1761802"/>
                    <a:gd name="connsiteX0" fmla="*/ 53718 w 1888165"/>
                    <a:gd name="connsiteY0" fmla="*/ 1287462 h 1706006"/>
                    <a:gd name="connsiteX1" fmla="*/ 718928 w 1888165"/>
                    <a:gd name="connsiteY1" fmla="*/ 1618927 h 1706006"/>
                    <a:gd name="connsiteX2" fmla="*/ 1583025 w 1888165"/>
                    <a:gd name="connsiteY2" fmla="*/ 538807 h 1706006"/>
                    <a:gd name="connsiteX3" fmla="*/ 1853943 w 1888165"/>
                    <a:gd name="connsiteY3" fmla="*/ 430212 h 1706006"/>
                    <a:gd name="connsiteX4" fmla="*/ 1377693 w 1888165"/>
                    <a:gd name="connsiteY4" fmla="*/ 1587 h 1706006"/>
                    <a:gd name="connsiteX5" fmla="*/ 396618 w 1888165"/>
                    <a:gd name="connsiteY5" fmla="*/ 420687 h 1706006"/>
                    <a:gd name="connsiteX6" fmla="*/ 53718 w 1888165"/>
                    <a:gd name="connsiteY6" fmla="*/ 1287462 h 1706006"/>
                    <a:gd name="connsiteX0" fmla="*/ 53718 w 1888165"/>
                    <a:gd name="connsiteY0" fmla="*/ 1287462 h 1618927"/>
                    <a:gd name="connsiteX1" fmla="*/ 718928 w 1888165"/>
                    <a:gd name="connsiteY1" fmla="*/ 1618927 h 1618927"/>
                    <a:gd name="connsiteX2" fmla="*/ 1583025 w 1888165"/>
                    <a:gd name="connsiteY2" fmla="*/ 538807 h 1618927"/>
                    <a:gd name="connsiteX3" fmla="*/ 1853943 w 1888165"/>
                    <a:gd name="connsiteY3" fmla="*/ 430212 h 1618927"/>
                    <a:gd name="connsiteX4" fmla="*/ 1377693 w 1888165"/>
                    <a:gd name="connsiteY4" fmla="*/ 1587 h 1618927"/>
                    <a:gd name="connsiteX5" fmla="*/ 396618 w 1888165"/>
                    <a:gd name="connsiteY5" fmla="*/ 420687 h 1618927"/>
                    <a:gd name="connsiteX6" fmla="*/ 53718 w 1888165"/>
                    <a:gd name="connsiteY6" fmla="*/ 1287462 h 1618927"/>
                    <a:gd name="connsiteX0" fmla="*/ 5223 w 1839670"/>
                    <a:gd name="connsiteY0" fmla="*/ 1287462 h 1780287"/>
                    <a:gd name="connsiteX1" fmla="*/ 379464 w 1839670"/>
                    <a:gd name="connsiteY1" fmla="*/ 1506969 h 1780287"/>
                    <a:gd name="connsiteX2" fmla="*/ 670433 w 1839670"/>
                    <a:gd name="connsiteY2" fmla="*/ 1618927 h 1780287"/>
                    <a:gd name="connsiteX3" fmla="*/ 1534530 w 1839670"/>
                    <a:gd name="connsiteY3" fmla="*/ 538807 h 1780287"/>
                    <a:gd name="connsiteX4" fmla="*/ 1805448 w 1839670"/>
                    <a:gd name="connsiteY4" fmla="*/ 430212 h 1780287"/>
                    <a:gd name="connsiteX5" fmla="*/ 1329198 w 1839670"/>
                    <a:gd name="connsiteY5" fmla="*/ 1587 h 1780287"/>
                    <a:gd name="connsiteX6" fmla="*/ 348123 w 1839670"/>
                    <a:gd name="connsiteY6" fmla="*/ 420687 h 1780287"/>
                    <a:gd name="connsiteX7" fmla="*/ 5223 w 1839670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  <a:gd name="connsiteX0" fmla="*/ 500 w 1834947"/>
                    <a:gd name="connsiteY0" fmla="*/ 1287462 h 1780287"/>
                    <a:gd name="connsiteX1" fmla="*/ 346402 w 1834947"/>
                    <a:gd name="connsiteY1" fmla="*/ 1405350 h 1780287"/>
                    <a:gd name="connsiteX2" fmla="*/ 665710 w 1834947"/>
                    <a:gd name="connsiteY2" fmla="*/ 1618927 h 1780287"/>
                    <a:gd name="connsiteX3" fmla="*/ 1529807 w 1834947"/>
                    <a:gd name="connsiteY3" fmla="*/ 538807 h 1780287"/>
                    <a:gd name="connsiteX4" fmla="*/ 1800725 w 1834947"/>
                    <a:gd name="connsiteY4" fmla="*/ 430212 h 1780287"/>
                    <a:gd name="connsiteX5" fmla="*/ 1324475 w 1834947"/>
                    <a:gd name="connsiteY5" fmla="*/ 1587 h 1780287"/>
                    <a:gd name="connsiteX6" fmla="*/ 343400 w 1834947"/>
                    <a:gd name="connsiteY6" fmla="*/ 420687 h 1780287"/>
                    <a:gd name="connsiteX7" fmla="*/ 500 w 1834947"/>
                    <a:gd name="connsiteY7" fmla="*/ 1287462 h 17802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834947" h="1780287">
                      <a:moveTo>
                        <a:pt x="500" y="1287462"/>
                      </a:moveTo>
                      <a:cubicBezTo>
                        <a:pt x="1000" y="1451572"/>
                        <a:pt x="235534" y="1350106"/>
                        <a:pt x="346402" y="1405350"/>
                      </a:cubicBezTo>
                      <a:cubicBezTo>
                        <a:pt x="457270" y="1460594"/>
                        <a:pt x="473199" y="1780287"/>
                        <a:pt x="665710" y="1618927"/>
                      </a:cubicBezTo>
                      <a:cubicBezTo>
                        <a:pt x="905422" y="1553840"/>
                        <a:pt x="1238695" y="627021"/>
                        <a:pt x="1529807" y="538807"/>
                      </a:cubicBezTo>
                      <a:cubicBezTo>
                        <a:pt x="1820919" y="450593"/>
                        <a:pt x="1834947" y="519749"/>
                        <a:pt x="1800725" y="430212"/>
                      </a:cubicBezTo>
                      <a:cubicBezTo>
                        <a:pt x="1766503" y="340675"/>
                        <a:pt x="1567362" y="3174"/>
                        <a:pt x="1324475" y="1587"/>
                      </a:cubicBezTo>
                      <a:cubicBezTo>
                        <a:pt x="1081588" y="0"/>
                        <a:pt x="564063" y="206375"/>
                        <a:pt x="343400" y="420687"/>
                      </a:cubicBezTo>
                      <a:cubicBezTo>
                        <a:pt x="122738" y="635000"/>
                        <a:pt x="0" y="1123352"/>
                        <a:pt x="500" y="1287462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4000">
                      <a:sysClr val="window" lastClr="FFFFFF">
                        <a:alpha val="19000"/>
                      </a:sysClr>
                    </a:gs>
                    <a:gs pos="50000">
                      <a:sysClr val="window" lastClr="FFFFFF">
                        <a:alpha val="0"/>
                      </a:sysClr>
                    </a:gs>
                    <a:gs pos="100000">
                      <a:sysClr val="window" lastClr="FFFFFF">
                        <a:alpha val="0"/>
                      </a:sysClr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18" name="자유형 16"/>
                <p:cNvSpPr/>
                <p:nvPr/>
              </p:nvSpPr>
              <p:spPr>
                <a:xfrm rot="5839189">
                  <a:off x="615641" y="2586613"/>
                  <a:ext cx="1969985" cy="1482879"/>
                </a:xfrm>
                <a:custGeom>
                  <a:avLst/>
                  <a:gdLst>
                    <a:gd name="connsiteX0" fmla="*/ 0 w 2171700"/>
                    <a:gd name="connsiteY0" fmla="*/ 1038225 h 1914525"/>
                    <a:gd name="connsiteX1" fmla="*/ 390525 w 2171700"/>
                    <a:gd name="connsiteY1" fmla="*/ 1571625 h 1914525"/>
                    <a:gd name="connsiteX2" fmla="*/ 819150 w 2171700"/>
                    <a:gd name="connsiteY2" fmla="*/ 1914525 h 1914525"/>
                    <a:gd name="connsiteX3" fmla="*/ 1409700 w 2171700"/>
                    <a:gd name="connsiteY3" fmla="*/ 1771650 h 1914525"/>
                    <a:gd name="connsiteX4" fmla="*/ 1876425 w 2171700"/>
                    <a:gd name="connsiteY4" fmla="*/ 1371600 h 1914525"/>
                    <a:gd name="connsiteX5" fmla="*/ 2171700 w 2171700"/>
                    <a:gd name="connsiteY5" fmla="*/ 752475 h 1914525"/>
                    <a:gd name="connsiteX6" fmla="*/ 2105025 w 2171700"/>
                    <a:gd name="connsiteY6" fmla="*/ 0 h 1914525"/>
                    <a:gd name="connsiteX7" fmla="*/ 1990725 w 2171700"/>
                    <a:gd name="connsiteY7" fmla="*/ 209550 h 1914525"/>
                    <a:gd name="connsiteX8" fmla="*/ 1733550 w 2171700"/>
                    <a:gd name="connsiteY8" fmla="*/ 514350 h 1914525"/>
                    <a:gd name="connsiteX9" fmla="*/ 1428750 w 2171700"/>
                    <a:gd name="connsiteY9" fmla="*/ 533400 h 1914525"/>
                    <a:gd name="connsiteX10" fmla="*/ 790575 w 2171700"/>
                    <a:gd name="connsiteY10" fmla="*/ 942975 h 1914525"/>
                    <a:gd name="connsiteX11" fmla="*/ 209550 w 2171700"/>
                    <a:gd name="connsiteY11" fmla="*/ 1047750 h 1914525"/>
                    <a:gd name="connsiteX12" fmla="*/ 0 w 2171700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038225 h 1914525"/>
                    <a:gd name="connsiteX1" fmla="*/ 420687 w 2201862"/>
                    <a:gd name="connsiteY1" fmla="*/ 1571625 h 1914525"/>
                    <a:gd name="connsiteX2" fmla="*/ 849312 w 2201862"/>
                    <a:gd name="connsiteY2" fmla="*/ 1914525 h 1914525"/>
                    <a:gd name="connsiteX3" fmla="*/ 1439862 w 2201862"/>
                    <a:gd name="connsiteY3" fmla="*/ 1771650 h 1914525"/>
                    <a:gd name="connsiteX4" fmla="*/ 1906587 w 2201862"/>
                    <a:gd name="connsiteY4" fmla="*/ 1371600 h 1914525"/>
                    <a:gd name="connsiteX5" fmla="*/ 2201862 w 2201862"/>
                    <a:gd name="connsiteY5" fmla="*/ 752475 h 1914525"/>
                    <a:gd name="connsiteX6" fmla="*/ 2135187 w 2201862"/>
                    <a:gd name="connsiteY6" fmla="*/ 0 h 1914525"/>
                    <a:gd name="connsiteX7" fmla="*/ 2020887 w 2201862"/>
                    <a:gd name="connsiteY7" fmla="*/ 209550 h 1914525"/>
                    <a:gd name="connsiteX8" fmla="*/ 1763712 w 2201862"/>
                    <a:gd name="connsiteY8" fmla="*/ 514350 h 1914525"/>
                    <a:gd name="connsiteX9" fmla="*/ 1458912 w 2201862"/>
                    <a:gd name="connsiteY9" fmla="*/ 533400 h 1914525"/>
                    <a:gd name="connsiteX10" fmla="*/ 820737 w 2201862"/>
                    <a:gd name="connsiteY10" fmla="*/ 942975 h 1914525"/>
                    <a:gd name="connsiteX11" fmla="*/ 239712 w 2201862"/>
                    <a:gd name="connsiteY11" fmla="*/ 1047750 h 1914525"/>
                    <a:gd name="connsiteX12" fmla="*/ 30162 w 2201862"/>
                    <a:gd name="connsiteY12" fmla="*/ 1038225 h 1914525"/>
                    <a:gd name="connsiteX0" fmla="*/ 30162 w 2201862"/>
                    <a:gd name="connsiteY0" fmla="*/ 1128712 h 2005012"/>
                    <a:gd name="connsiteX1" fmla="*/ 420687 w 2201862"/>
                    <a:gd name="connsiteY1" fmla="*/ 1662112 h 2005012"/>
                    <a:gd name="connsiteX2" fmla="*/ 849312 w 2201862"/>
                    <a:gd name="connsiteY2" fmla="*/ 2005012 h 2005012"/>
                    <a:gd name="connsiteX3" fmla="*/ 1439862 w 2201862"/>
                    <a:gd name="connsiteY3" fmla="*/ 1862137 h 2005012"/>
                    <a:gd name="connsiteX4" fmla="*/ 1906587 w 2201862"/>
                    <a:gd name="connsiteY4" fmla="*/ 1462087 h 2005012"/>
                    <a:gd name="connsiteX5" fmla="*/ 2201862 w 2201862"/>
                    <a:gd name="connsiteY5" fmla="*/ 842962 h 2005012"/>
                    <a:gd name="connsiteX6" fmla="*/ 2135187 w 2201862"/>
                    <a:gd name="connsiteY6" fmla="*/ 90487 h 2005012"/>
                    <a:gd name="connsiteX7" fmla="*/ 2020887 w 2201862"/>
                    <a:gd name="connsiteY7" fmla="*/ 300037 h 2005012"/>
                    <a:gd name="connsiteX8" fmla="*/ 1763712 w 2201862"/>
                    <a:gd name="connsiteY8" fmla="*/ 604837 h 2005012"/>
                    <a:gd name="connsiteX9" fmla="*/ 1458912 w 2201862"/>
                    <a:gd name="connsiteY9" fmla="*/ 623887 h 2005012"/>
                    <a:gd name="connsiteX10" fmla="*/ 820737 w 2201862"/>
                    <a:gd name="connsiteY10" fmla="*/ 1033462 h 2005012"/>
                    <a:gd name="connsiteX11" fmla="*/ 239712 w 2201862"/>
                    <a:gd name="connsiteY11" fmla="*/ 1138237 h 2005012"/>
                    <a:gd name="connsiteX12" fmla="*/ 30162 w 2201862"/>
                    <a:gd name="connsiteY12" fmla="*/ 1128712 h 2005012"/>
                    <a:gd name="connsiteX0" fmla="*/ 30162 w 2239962"/>
                    <a:gd name="connsiteY0" fmla="*/ 1128712 h 2005012"/>
                    <a:gd name="connsiteX1" fmla="*/ 420687 w 2239962"/>
                    <a:gd name="connsiteY1" fmla="*/ 1662112 h 2005012"/>
                    <a:gd name="connsiteX2" fmla="*/ 849312 w 2239962"/>
                    <a:gd name="connsiteY2" fmla="*/ 2005012 h 2005012"/>
                    <a:gd name="connsiteX3" fmla="*/ 1439862 w 2239962"/>
                    <a:gd name="connsiteY3" fmla="*/ 1862137 h 2005012"/>
                    <a:gd name="connsiteX4" fmla="*/ 1906587 w 2239962"/>
                    <a:gd name="connsiteY4" fmla="*/ 1462087 h 2005012"/>
                    <a:gd name="connsiteX5" fmla="*/ 2201862 w 2239962"/>
                    <a:gd name="connsiteY5" fmla="*/ 842962 h 2005012"/>
                    <a:gd name="connsiteX6" fmla="*/ 2135187 w 2239962"/>
                    <a:gd name="connsiteY6" fmla="*/ 90487 h 2005012"/>
                    <a:gd name="connsiteX7" fmla="*/ 2020887 w 2239962"/>
                    <a:gd name="connsiteY7" fmla="*/ 300037 h 2005012"/>
                    <a:gd name="connsiteX8" fmla="*/ 1763712 w 2239962"/>
                    <a:gd name="connsiteY8" fmla="*/ 604837 h 2005012"/>
                    <a:gd name="connsiteX9" fmla="*/ 1458912 w 2239962"/>
                    <a:gd name="connsiteY9" fmla="*/ 623887 h 2005012"/>
                    <a:gd name="connsiteX10" fmla="*/ 820737 w 2239962"/>
                    <a:gd name="connsiteY10" fmla="*/ 1033462 h 2005012"/>
                    <a:gd name="connsiteX11" fmla="*/ 239712 w 2239962"/>
                    <a:gd name="connsiteY11" fmla="*/ 1138237 h 2005012"/>
                    <a:gd name="connsiteX12" fmla="*/ 30162 w 2239962"/>
                    <a:gd name="connsiteY12" fmla="*/ 1128712 h 2005012"/>
                    <a:gd name="connsiteX0" fmla="*/ 30162 w 2239962"/>
                    <a:gd name="connsiteY0" fmla="*/ 1128712 h 2005012"/>
                    <a:gd name="connsiteX1" fmla="*/ 420687 w 2239962"/>
                    <a:gd name="connsiteY1" fmla="*/ 1662112 h 2005012"/>
                    <a:gd name="connsiteX2" fmla="*/ 849312 w 2239962"/>
                    <a:gd name="connsiteY2" fmla="*/ 2005012 h 2005012"/>
                    <a:gd name="connsiteX3" fmla="*/ 1439862 w 2239962"/>
                    <a:gd name="connsiteY3" fmla="*/ 1862137 h 2005012"/>
                    <a:gd name="connsiteX4" fmla="*/ 1906587 w 2239962"/>
                    <a:gd name="connsiteY4" fmla="*/ 1462087 h 2005012"/>
                    <a:gd name="connsiteX5" fmla="*/ 2201862 w 2239962"/>
                    <a:gd name="connsiteY5" fmla="*/ 842962 h 2005012"/>
                    <a:gd name="connsiteX6" fmla="*/ 2135187 w 2239962"/>
                    <a:gd name="connsiteY6" fmla="*/ 90487 h 2005012"/>
                    <a:gd name="connsiteX7" fmla="*/ 2020887 w 2239962"/>
                    <a:gd name="connsiteY7" fmla="*/ 300037 h 2005012"/>
                    <a:gd name="connsiteX8" fmla="*/ 1763712 w 2239962"/>
                    <a:gd name="connsiteY8" fmla="*/ 604837 h 2005012"/>
                    <a:gd name="connsiteX9" fmla="*/ 1458912 w 2239962"/>
                    <a:gd name="connsiteY9" fmla="*/ 623887 h 2005012"/>
                    <a:gd name="connsiteX10" fmla="*/ 820737 w 2239962"/>
                    <a:gd name="connsiteY10" fmla="*/ 1033462 h 2005012"/>
                    <a:gd name="connsiteX11" fmla="*/ 239712 w 2239962"/>
                    <a:gd name="connsiteY11" fmla="*/ 1138237 h 2005012"/>
                    <a:gd name="connsiteX12" fmla="*/ 30162 w 2239962"/>
                    <a:gd name="connsiteY12" fmla="*/ 1128712 h 2005012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1458912 w 2239962"/>
                    <a:gd name="connsiteY9" fmla="*/ 623887 h 2038350"/>
                    <a:gd name="connsiteX10" fmla="*/ 820737 w 2239962"/>
                    <a:gd name="connsiteY10" fmla="*/ 1033462 h 2038350"/>
                    <a:gd name="connsiteX11" fmla="*/ 239712 w 2239962"/>
                    <a:gd name="connsiteY11" fmla="*/ 1138237 h 2038350"/>
                    <a:gd name="connsiteX12" fmla="*/ 30162 w 2239962"/>
                    <a:gd name="connsiteY12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820737 w 2239962"/>
                    <a:gd name="connsiteY9" fmla="*/ 1033462 h 2038350"/>
                    <a:gd name="connsiteX10" fmla="*/ 239712 w 2239962"/>
                    <a:gd name="connsiteY10" fmla="*/ 1138237 h 2038350"/>
                    <a:gd name="connsiteX11" fmla="*/ 30162 w 2239962"/>
                    <a:gd name="connsiteY11" fmla="*/ 1128712 h 2038350"/>
                    <a:gd name="connsiteX0" fmla="*/ 30162 w 2239962"/>
                    <a:gd name="connsiteY0" fmla="*/ 1128712 h 2038350"/>
                    <a:gd name="connsiteX1" fmla="*/ 420687 w 2239962"/>
                    <a:gd name="connsiteY1" fmla="*/ 1662112 h 2038350"/>
                    <a:gd name="connsiteX2" fmla="*/ 849312 w 2239962"/>
                    <a:gd name="connsiteY2" fmla="*/ 2005012 h 2038350"/>
                    <a:gd name="connsiteX3" fmla="*/ 1439862 w 2239962"/>
                    <a:gd name="connsiteY3" fmla="*/ 1862137 h 2038350"/>
                    <a:gd name="connsiteX4" fmla="*/ 1906587 w 2239962"/>
                    <a:gd name="connsiteY4" fmla="*/ 1462087 h 2038350"/>
                    <a:gd name="connsiteX5" fmla="*/ 2201862 w 2239962"/>
                    <a:gd name="connsiteY5" fmla="*/ 842962 h 2038350"/>
                    <a:gd name="connsiteX6" fmla="*/ 2135187 w 2239962"/>
                    <a:gd name="connsiteY6" fmla="*/ 90487 h 2038350"/>
                    <a:gd name="connsiteX7" fmla="*/ 2020887 w 2239962"/>
                    <a:gd name="connsiteY7" fmla="*/ 300037 h 2038350"/>
                    <a:gd name="connsiteX8" fmla="*/ 1763712 w 2239962"/>
                    <a:gd name="connsiteY8" fmla="*/ 604837 h 2038350"/>
                    <a:gd name="connsiteX9" fmla="*/ 820737 w 2239962"/>
                    <a:gd name="connsiteY9" fmla="*/ 1033462 h 2038350"/>
                    <a:gd name="connsiteX10" fmla="*/ 239712 w 2239962"/>
                    <a:gd name="connsiteY10" fmla="*/ 1138237 h 2038350"/>
                    <a:gd name="connsiteX11" fmla="*/ 30162 w 2239962"/>
                    <a:gd name="connsiteY11" fmla="*/ 1128712 h 2038350"/>
                    <a:gd name="connsiteX0" fmla="*/ 30162 w 2220912"/>
                    <a:gd name="connsiteY0" fmla="*/ 868362 h 1778000"/>
                    <a:gd name="connsiteX1" fmla="*/ 420687 w 2220912"/>
                    <a:gd name="connsiteY1" fmla="*/ 1401762 h 1778000"/>
                    <a:gd name="connsiteX2" fmla="*/ 849312 w 2220912"/>
                    <a:gd name="connsiteY2" fmla="*/ 1744662 h 1778000"/>
                    <a:gd name="connsiteX3" fmla="*/ 1439862 w 2220912"/>
                    <a:gd name="connsiteY3" fmla="*/ 1601787 h 1778000"/>
                    <a:gd name="connsiteX4" fmla="*/ 1906587 w 2220912"/>
                    <a:gd name="connsiteY4" fmla="*/ 1201737 h 1778000"/>
                    <a:gd name="connsiteX5" fmla="*/ 2201862 w 2220912"/>
                    <a:gd name="connsiteY5" fmla="*/ 582612 h 1778000"/>
                    <a:gd name="connsiteX6" fmla="*/ 2020887 w 2220912"/>
                    <a:gd name="connsiteY6" fmla="*/ 39687 h 1778000"/>
                    <a:gd name="connsiteX7" fmla="*/ 1763712 w 2220912"/>
                    <a:gd name="connsiteY7" fmla="*/ 344487 h 1778000"/>
                    <a:gd name="connsiteX8" fmla="*/ 820737 w 2220912"/>
                    <a:gd name="connsiteY8" fmla="*/ 773112 h 1778000"/>
                    <a:gd name="connsiteX9" fmla="*/ 239712 w 2220912"/>
                    <a:gd name="connsiteY9" fmla="*/ 877887 h 1778000"/>
                    <a:gd name="connsiteX10" fmla="*/ 30162 w 2220912"/>
                    <a:gd name="connsiteY10" fmla="*/ 868362 h 1778000"/>
                    <a:gd name="connsiteX0" fmla="*/ 30162 w 2220912"/>
                    <a:gd name="connsiteY0" fmla="*/ 868362 h 1778000"/>
                    <a:gd name="connsiteX1" fmla="*/ 420687 w 2220912"/>
                    <a:gd name="connsiteY1" fmla="*/ 1401762 h 1778000"/>
                    <a:gd name="connsiteX2" fmla="*/ 849312 w 2220912"/>
                    <a:gd name="connsiteY2" fmla="*/ 1744662 h 1778000"/>
                    <a:gd name="connsiteX3" fmla="*/ 1439862 w 2220912"/>
                    <a:gd name="connsiteY3" fmla="*/ 1601787 h 1778000"/>
                    <a:gd name="connsiteX4" fmla="*/ 1906587 w 2220912"/>
                    <a:gd name="connsiteY4" fmla="*/ 1201737 h 1778000"/>
                    <a:gd name="connsiteX5" fmla="*/ 2201862 w 2220912"/>
                    <a:gd name="connsiteY5" fmla="*/ 582612 h 1778000"/>
                    <a:gd name="connsiteX6" fmla="*/ 2020887 w 2220912"/>
                    <a:gd name="connsiteY6" fmla="*/ 39687 h 1778000"/>
                    <a:gd name="connsiteX7" fmla="*/ 1763712 w 2220912"/>
                    <a:gd name="connsiteY7" fmla="*/ 344487 h 1778000"/>
                    <a:gd name="connsiteX8" fmla="*/ 820737 w 2220912"/>
                    <a:gd name="connsiteY8" fmla="*/ 773112 h 1778000"/>
                    <a:gd name="connsiteX9" fmla="*/ 239712 w 2220912"/>
                    <a:gd name="connsiteY9" fmla="*/ 877887 h 1778000"/>
                    <a:gd name="connsiteX10" fmla="*/ 30162 w 2220912"/>
                    <a:gd name="connsiteY10" fmla="*/ 868362 h 1778000"/>
                    <a:gd name="connsiteX0" fmla="*/ 30162 w 2312374"/>
                    <a:gd name="connsiteY0" fmla="*/ 869819 h 1779457"/>
                    <a:gd name="connsiteX1" fmla="*/ 420687 w 2312374"/>
                    <a:gd name="connsiteY1" fmla="*/ 1403219 h 1779457"/>
                    <a:gd name="connsiteX2" fmla="*/ 849312 w 2312374"/>
                    <a:gd name="connsiteY2" fmla="*/ 1746119 h 1779457"/>
                    <a:gd name="connsiteX3" fmla="*/ 1439862 w 2312374"/>
                    <a:gd name="connsiteY3" fmla="*/ 1603244 h 1779457"/>
                    <a:gd name="connsiteX4" fmla="*/ 1906587 w 2312374"/>
                    <a:gd name="connsiteY4" fmla="*/ 1203194 h 1779457"/>
                    <a:gd name="connsiteX5" fmla="*/ 2201862 w 2312374"/>
                    <a:gd name="connsiteY5" fmla="*/ 584069 h 1779457"/>
                    <a:gd name="connsiteX6" fmla="*/ 2239349 w 2312374"/>
                    <a:gd name="connsiteY6" fmla="*/ 39687 h 1779457"/>
                    <a:gd name="connsiteX7" fmla="*/ 1763712 w 2312374"/>
                    <a:gd name="connsiteY7" fmla="*/ 345944 h 1779457"/>
                    <a:gd name="connsiteX8" fmla="*/ 820737 w 2312374"/>
                    <a:gd name="connsiteY8" fmla="*/ 774569 h 1779457"/>
                    <a:gd name="connsiteX9" fmla="*/ 239712 w 2312374"/>
                    <a:gd name="connsiteY9" fmla="*/ 879344 h 1779457"/>
                    <a:gd name="connsiteX10" fmla="*/ 30162 w 2312374"/>
                    <a:gd name="connsiteY10" fmla="*/ 869819 h 1779457"/>
                    <a:gd name="connsiteX0" fmla="*/ 30162 w 2332627"/>
                    <a:gd name="connsiteY0" fmla="*/ 846217 h 1755855"/>
                    <a:gd name="connsiteX1" fmla="*/ 420687 w 2332627"/>
                    <a:gd name="connsiteY1" fmla="*/ 1379617 h 1755855"/>
                    <a:gd name="connsiteX2" fmla="*/ 849312 w 2332627"/>
                    <a:gd name="connsiteY2" fmla="*/ 1722517 h 1755855"/>
                    <a:gd name="connsiteX3" fmla="*/ 1439862 w 2332627"/>
                    <a:gd name="connsiteY3" fmla="*/ 1579642 h 1755855"/>
                    <a:gd name="connsiteX4" fmla="*/ 1906587 w 2332627"/>
                    <a:gd name="connsiteY4" fmla="*/ 1179592 h 1755855"/>
                    <a:gd name="connsiteX5" fmla="*/ 2201862 w 2332627"/>
                    <a:gd name="connsiteY5" fmla="*/ 560467 h 1755855"/>
                    <a:gd name="connsiteX6" fmla="*/ 2239349 w 2332627"/>
                    <a:gd name="connsiteY6" fmla="*/ 16085 h 1755855"/>
                    <a:gd name="connsiteX7" fmla="*/ 1642189 w 2332627"/>
                    <a:gd name="connsiteY7" fmla="*/ 463955 h 1755855"/>
                    <a:gd name="connsiteX8" fmla="*/ 820737 w 2332627"/>
                    <a:gd name="connsiteY8" fmla="*/ 750967 h 1755855"/>
                    <a:gd name="connsiteX9" fmla="*/ 239712 w 2332627"/>
                    <a:gd name="connsiteY9" fmla="*/ 855742 h 1755855"/>
                    <a:gd name="connsiteX10" fmla="*/ 30162 w 2332627"/>
                    <a:gd name="connsiteY10" fmla="*/ 846217 h 1755855"/>
                    <a:gd name="connsiteX0" fmla="*/ 30162 w 2332628"/>
                    <a:gd name="connsiteY0" fmla="*/ 846217 h 1755855"/>
                    <a:gd name="connsiteX1" fmla="*/ 420687 w 2332628"/>
                    <a:gd name="connsiteY1" fmla="*/ 1379617 h 1755855"/>
                    <a:gd name="connsiteX2" fmla="*/ 849312 w 2332628"/>
                    <a:gd name="connsiteY2" fmla="*/ 1722517 h 1755855"/>
                    <a:gd name="connsiteX3" fmla="*/ 1439862 w 2332628"/>
                    <a:gd name="connsiteY3" fmla="*/ 1579642 h 1755855"/>
                    <a:gd name="connsiteX4" fmla="*/ 1906587 w 2332628"/>
                    <a:gd name="connsiteY4" fmla="*/ 1179592 h 1755855"/>
                    <a:gd name="connsiteX5" fmla="*/ 2201862 w 2332628"/>
                    <a:gd name="connsiteY5" fmla="*/ 560467 h 1755855"/>
                    <a:gd name="connsiteX6" fmla="*/ 2239349 w 2332628"/>
                    <a:gd name="connsiteY6" fmla="*/ 16085 h 1755855"/>
                    <a:gd name="connsiteX7" fmla="*/ 1642189 w 2332628"/>
                    <a:gd name="connsiteY7" fmla="*/ 463955 h 1755855"/>
                    <a:gd name="connsiteX8" fmla="*/ 970384 w 2332628"/>
                    <a:gd name="connsiteY8" fmla="*/ 538600 h 1755855"/>
                    <a:gd name="connsiteX9" fmla="*/ 239712 w 2332628"/>
                    <a:gd name="connsiteY9" fmla="*/ 855742 h 1755855"/>
                    <a:gd name="connsiteX10" fmla="*/ 30162 w 2332628"/>
                    <a:gd name="connsiteY10" fmla="*/ 846217 h 17558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2332628" h="1755855">
                      <a:moveTo>
                        <a:pt x="30162" y="846217"/>
                      </a:moveTo>
                      <a:cubicBezTo>
                        <a:pt x="60324" y="933529"/>
                        <a:pt x="284162" y="1233567"/>
                        <a:pt x="420687" y="1379617"/>
                      </a:cubicBezTo>
                      <a:cubicBezTo>
                        <a:pt x="557212" y="1525667"/>
                        <a:pt x="679449" y="1689179"/>
                        <a:pt x="849312" y="1722517"/>
                      </a:cubicBezTo>
                      <a:cubicBezTo>
                        <a:pt x="1019175" y="1755855"/>
                        <a:pt x="1263650" y="1670129"/>
                        <a:pt x="1439862" y="1579642"/>
                      </a:cubicBezTo>
                      <a:cubicBezTo>
                        <a:pt x="1616074" y="1489155"/>
                        <a:pt x="1779587" y="1349455"/>
                        <a:pt x="1906587" y="1179592"/>
                      </a:cubicBezTo>
                      <a:cubicBezTo>
                        <a:pt x="2033587" y="1009729"/>
                        <a:pt x="2146402" y="754385"/>
                        <a:pt x="2201862" y="560467"/>
                      </a:cubicBezTo>
                      <a:cubicBezTo>
                        <a:pt x="2257322" y="366549"/>
                        <a:pt x="2332628" y="32170"/>
                        <a:pt x="2239349" y="16085"/>
                      </a:cubicBezTo>
                      <a:cubicBezTo>
                        <a:pt x="2146070" y="0"/>
                        <a:pt x="1853683" y="376869"/>
                        <a:pt x="1642189" y="463955"/>
                      </a:cubicBezTo>
                      <a:cubicBezTo>
                        <a:pt x="1430695" y="551041"/>
                        <a:pt x="1204130" y="473302"/>
                        <a:pt x="970384" y="538600"/>
                      </a:cubicBezTo>
                      <a:cubicBezTo>
                        <a:pt x="736638" y="603898"/>
                        <a:pt x="396416" y="804472"/>
                        <a:pt x="239712" y="855742"/>
                      </a:cubicBezTo>
                      <a:cubicBezTo>
                        <a:pt x="83008" y="907012"/>
                        <a:pt x="0" y="758905"/>
                        <a:pt x="30162" y="84621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74000">
                      <a:sysClr val="window" lastClr="FFFFFF">
                        <a:alpha val="11000"/>
                      </a:sysClr>
                    </a:gs>
                    <a:gs pos="28000">
                      <a:sysClr val="window" lastClr="FFFFFF">
                        <a:alpha val="0"/>
                      </a:sysClr>
                    </a:gs>
                    <a:gs pos="0">
                      <a:sysClr val="window" lastClr="FFFFFF">
                        <a:alpha val="0"/>
                      </a:sysClr>
                    </a:gs>
                  </a:gsLst>
                  <a:lin ang="2700000" scaled="0"/>
                  <a:tileRect/>
                </a:gra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맑은 고딕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  <p:sp>
              <p:nvSpPr>
                <p:cNvPr id="19" name="Oval 26"/>
                <p:cNvSpPr>
                  <a:spLocks noChangeAspect="1" noChangeArrowheads="1"/>
                </p:cNvSpPr>
                <p:nvPr/>
              </p:nvSpPr>
              <p:spPr bwMode="auto">
                <a:xfrm rot="8100000">
                  <a:off x="1884178" y="3127232"/>
                  <a:ext cx="1939990" cy="1040328"/>
                </a:xfrm>
                <a:prstGeom prst="ellipse">
                  <a:avLst/>
                </a:prstGeom>
                <a:gradFill rotWithShape="1">
                  <a:gsLst>
                    <a:gs pos="0">
                      <a:sysClr val="window" lastClr="FFFFFF">
                        <a:alpha val="33000"/>
                      </a:sysClr>
                    </a:gs>
                    <a:gs pos="20000">
                      <a:sysClr val="window" lastClr="FFFFFF">
                        <a:gamma/>
                        <a:shade val="46275"/>
                        <a:invGamma/>
                        <a:alpha val="0"/>
                      </a:sysClr>
                    </a:gs>
                  </a:gsLst>
                  <a:lin ang="5400000" scaled="1"/>
                </a:gradFill>
                <a:ln w="381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marL="0" marR="0" lvl="0" indent="0" defTabSz="914400" eaLnBrk="1" fontAlgn="auto" latinLnBrk="1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ko-KR" alt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itchFamily="34" charset="0"/>
                    <a:ea typeface="맑은 고딕" panose="020B0503020000020004" pitchFamily="34" charset="-127"/>
                    <a:cs typeface="Arial" pitchFamily="34" charset="0"/>
                  </a:endParaRPr>
                </a:p>
              </p:txBody>
            </p:sp>
          </p:grpSp>
        </p:grpSp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51" y="2997201"/>
              <a:ext cx="2446157" cy="17396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7541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0"/>
                            </p:stCondLst>
                            <p:childTnLst>
                              <p:par>
                                <p:cTn id="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grpSp>
        <p:nvGrpSpPr>
          <p:cNvPr id="6" name="กลุ่ม 5"/>
          <p:cNvGrpSpPr/>
          <p:nvPr/>
        </p:nvGrpSpPr>
        <p:grpSpPr>
          <a:xfrm>
            <a:off x="6288704" y="6119076"/>
            <a:ext cx="1561087" cy="555841"/>
            <a:chOff x="5804386" y="6021288"/>
            <a:chExt cx="1945959" cy="692878"/>
          </a:xfrm>
        </p:grpSpPr>
        <p:pic>
          <p:nvPicPr>
            <p:cNvPr id="2" name="รูปภาพ 1">
              <a:hlinkClick r:id="" action="ppaction://hlinkshowjump?jump=previousslide"/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4386" y="6162399"/>
              <a:ext cx="586057" cy="548862"/>
            </a:xfrm>
            <a:prstGeom prst="rect">
              <a:avLst/>
            </a:prstGeom>
          </p:spPr>
        </p:pic>
        <p:pic>
          <p:nvPicPr>
            <p:cNvPr id="14" name="รูปภาพ 13">
              <a:hlinkClick r:id="" action="ppaction://hlinkshowjump?jump=nextslide"/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4288" y="6165304"/>
              <a:ext cx="586057" cy="548862"/>
            </a:xfrm>
            <a:prstGeom prst="rect">
              <a:avLst/>
            </a:prstGeom>
          </p:spPr>
        </p:pic>
        <p:pic>
          <p:nvPicPr>
            <p:cNvPr id="3" name="รูปภาพ 2">
              <a:hlinkClick r:id="rId6" action="ppaction://hlinkpres?slideindex=1&amp;slidetitle="/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8617" y="6021288"/>
              <a:ext cx="729095" cy="682822"/>
            </a:xfrm>
            <a:prstGeom prst="rect">
              <a:avLst/>
            </a:prstGeom>
          </p:spPr>
        </p:pic>
      </p:grpSp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122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31540" y="332656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31540" y="1794430"/>
            <a:ext cx="83169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715963" algn="l"/>
              </a:tabLst>
            </a:pPr>
            <a:r>
              <a:rPr lang="th-TH" sz="2600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การจัดทำแผนธุรกิจต้องคำนึงถึงกิจกรรมทั้งหมดที่เกี่ยวกับการเปลี่ยนแปลงวัตถุดิบเป็นสินค้าสำเร็จรูป แผนการผลิตต้องเชื่อมโยงและสอดคล้องกับแผนอื่นๆ 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31540" y="2588019"/>
            <a:ext cx="8316924" cy="157057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grpSp>
        <p:nvGrpSpPr>
          <p:cNvPr id="12" name="กลุ่ม 11"/>
          <p:cNvGrpSpPr/>
          <p:nvPr/>
        </p:nvGrpSpPr>
        <p:grpSpPr>
          <a:xfrm>
            <a:off x="1221104" y="4943668"/>
            <a:ext cx="5112171" cy="603278"/>
            <a:chOff x="590534" y="3991701"/>
            <a:chExt cx="5112171" cy="603278"/>
          </a:xfrm>
        </p:grpSpPr>
        <p:cxnSp>
          <p:nvCxnSpPr>
            <p:cNvPr id="13" name="Straight Connector 18">
              <a:extLst>
                <a:ext uri="{FF2B5EF4-FFF2-40B4-BE49-F238E27FC236}">
                  <a16:creationId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042671" y="4495946"/>
              <a:ext cx="3744417" cy="0"/>
            </a:xfrm>
            <a:prstGeom prst="line">
              <a:avLst/>
            </a:prstGeom>
            <a:noFill/>
            <a:ln w="6350" cap="flat" cmpd="sng" algn="ctr">
              <a:solidFill>
                <a:srgbClr val="0680C3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15" name="TextBox 383">
              <a:extLst>
                <a:ext uri="{FF2B5EF4-FFF2-40B4-BE49-F238E27FC236}">
                  <a16:creationId xmlns:a16="http://schemas.microsoft.com/office/drawing/2014/main" id="{F632D413-A991-4750-A5E1-F74A29A6325F}"/>
                </a:ext>
              </a:extLst>
            </p:cNvPr>
            <p:cNvSpPr txBox="1"/>
            <p:nvPr/>
          </p:nvSpPr>
          <p:spPr>
            <a:xfrm>
              <a:off x="1042671" y="4077072"/>
              <a:ext cx="46600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ลงทุนในสินทรัพย์ถาวรประมาณ 90%</a:t>
              </a:r>
              <a:endParaRPr lang="ko-KR" alt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17" name="Rectangle 26">
              <a:extLst>
                <a:ext uri="{FF2B5EF4-FFF2-40B4-BE49-F238E27FC236}">
                  <a16:creationId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590534" y="4053586"/>
              <a:ext cx="452137" cy="452087"/>
            </a:xfrm>
            <a:prstGeom prst="rect">
              <a:avLst/>
            </a:pr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18" name="รูปภาพ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32" y="3991701"/>
              <a:ext cx="388008" cy="603278"/>
            </a:xfrm>
            <a:prstGeom prst="rect">
              <a:avLst/>
            </a:prstGeom>
          </p:spPr>
        </p:pic>
      </p:grpSp>
      <p:grpSp>
        <p:nvGrpSpPr>
          <p:cNvPr id="19" name="กลุ่ม 18"/>
          <p:cNvGrpSpPr/>
          <p:nvPr/>
        </p:nvGrpSpPr>
        <p:grpSpPr>
          <a:xfrm>
            <a:off x="1221104" y="5562026"/>
            <a:ext cx="6231216" cy="603278"/>
            <a:chOff x="590534" y="4610059"/>
            <a:chExt cx="6231216" cy="603278"/>
          </a:xfrm>
        </p:grpSpPr>
        <p:cxnSp>
          <p:nvCxnSpPr>
            <p:cNvPr id="20" name="Straight Connector 18">
              <a:extLst>
                <a:ext uri="{FF2B5EF4-FFF2-40B4-BE49-F238E27FC236}">
                  <a16:creationId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>
              <a:off x="590534" y="5112635"/>
              <a:ext cx="6221121" cy="0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21" name="TextBox 383">
              <a:extLst>
                <a:ext uri="{FF2B5EF4-FFF2-40B4-BE49-F238E27FC236}">
                  <a16:creationId xmlns:a16="http://schemas.microsoft.com/office/drawing/2014/main" id="{F632D413-A991-4750-A5E1-F74A29A6325F}"/>
                </a:ext>
              </a:extLst>
            </p:cNvPr>
            <p:cNvSpPr txBox="1"/>
            <p:nvPr/>
          </p:nvSpPr>
          <p:spPr>
            <a:xfrm>
              <a:off x="1042669" y="4693761"/>
              <a:ext cx="577908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เงินทุนหมุนเวียนเพื่อเป็นค่าใช้จ่ายเริ่มต้นประมาณ 10%</a:t>
              </a:r>
              <a:endParaRPr lang="ko-KR" alt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22" name="Rectangle 26">
              <a:extLst>
                <a:ext uri="{FF2B5EF4-FFF2-40B4-BE49-F238E27FC236}">
                  <a16:creationId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590534" y="4670275"/>
              <a:ext cx="452137" cy="452087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23" name="รูปภาพ 2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9732" y="4610059"/>
              <a:ext cx="388008" cy="603278"/>
            </a:xfrm>
            <a:prstGeom prst="rect">
              <a:avLst/>
            </a:prstGeom>
          </p:spPr>
        </p:pic>
      </p:grpSp>
      <p:sp>
        <p:nvSpPr>
          <p:cNvPr id="24" name="สี่เหลี่ยมผืนผ้า 23"/>
          <p:cNvSpPr/>
          <p:nvPr/>
        </p:nvSpPr>
        <p:spPr>
          <a:xfrm>
            <a:off x="431540" y="4074946"/>
            <a:ext cx="831692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715963" algn="l"/>
              </a:tabLst>
            </a:pPr>
            <a:r>
              <a:rPr lang="th-TH" sz="2600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เงินลงทุนและต้นทุนในการผลิตสินค้าหรือบริการนั้นจะแตกต่างกันไปตามขนาดและรูปแบบของการลงทุน ซึ่งส่วนใหญ่จะอยู่ในลักษณะใกล้เคียงกัน ได้แก่</a:t>
            </a:r>
          </a:p>
        </p:txBody>
      </p:sp>
    </p:spTree>
    <p:extLst>
      <p:ext uri="{BB962C8B-B14F-4D97-AF65-F5344CB8AC3E}">
        <p14:creationId xmlns:p14="http://schemas.microsoft.com/office/powerpoint/2010/main" val="3095705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123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31540" y="332656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2960070" y="1762938"/>
            <a:ext cx="56886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715963" algn="l"/>
              </a:tabLst>
            </a:pPr>
            <a: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spc="-30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แผนฉุกเฉิน </a:t>
            </a:r>
            <a: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ส่วนที่แสดงให้เห็นถึงแผนสำรองของกิจการ หากแผนที่วางไว้ไม่ประสบความสำเร็จ หรือเกิดเหตุการณ์ที่ไม่คาดฝันเกิดขึ้น เช่น เกิดภัยธรรมชาติ การประท้วงหยุดงาน การถูกปฏิเสธการรับสินค้าจากตลาด ฯลฯ ซึ่งทำให้เกิดผลเสียต่อกิจการ ในแผนฉุกเฉินจึงควรระบุไว้ล่วงหน้าว่าจะมีแผนสำรองเมื่อเกิดสิ่งที่ไม่คาดฝันต่อธุรกิจอย่างไร เพื่อเรียกความเชื่อมั่นให้กับผู้ร่วมทุนและสถาบันการเงินได้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33" y="2383586"/>
            <a:ext cx="3419897" cy="4474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254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638" y="1432961"/>
            <a:ext cx="3640359" cy="5458440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124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31540" y="332656"/>
            <a:ext cx="8316924" cy="157057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31540" y="2122290"/>
            <a:ext cx="550861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715963" algn="l"/>
              </a:tabLst>
            </a:pPr>
            <a: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ภาคผนวกเป็นส่วนที่เพิ่มเติมอื่นๆ สามารถช่วยให้แผนธุรกิจมีความสมบูรณ์มากขึ้น (ถ้ามี) แต่บางกิจการอาจจะมีหรือไม่มีก็ได้สำหรับหัวข้อนี้ เช่น รูปภาพ ข้อมูลประกอบที่เกี่ยวข้อง หรือข้อมูลในอดีตที่ผ่านมา เป็นต้น บอกแหล่งที่มาของข้อมูล และสำเนาเอกสารต่างๆ พร้อมรับรองสำเนาถูกต้องโดยผู้มีอำนาจลงนามและประทับตรา (ถ้ามี)</a:t>
            </a:r>
          </a:p>
        </p:txBody>
      </p:sp>
    </p:spTree>
    <p:extLst>
      <p:ext uri="{BB962C8B-B14F-4D97-AF65-F5344CB8AC3E}">
        <p14:creationId xmlns:p14="http://schemas.microsoft.com/office/powerpoint/2010/main" val="1139554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110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31540" y="332656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2" name="สี่เหลี่ยมผืนผ้า 11"/>
          <p:cNvSpPr/>
          <p:nvPr/>
        </p:nvSpPr>
        <p:spPr>
          <a:xfrm>
            <a:off x="326912" y="2019293"/>
            <a:ext cx="8421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715963" algn="l"/>
              </a:tabLst>
            </a:pPr>
            <a: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b="1" spc="-30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แผนธุรกิจ (</a:t>
            </a:r>
            <a:r>
              <a:rPr lang="en-US" b="1" spc="-30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Business Plan)</a:t>
            </a:r>
            <a:r>
              <a:rPr lang="th-TH" b="1" spc="-30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 </a:t>
            </a:r>
            <a: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หมายถึง </a:t>
            </a:r>
          </a:p>
          <a:p>
            <a:pPr fontAlgn="ctr">
              <a:tabLst>
                <a:tab pos="715963" algn="l"/>
              </a:tabLst>
            </a:pPr>
            <a: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เครื่องมือที่ผู้ประกอบการใช้กำหนด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ขั้นตอน </a:t>
            </a:r>
          </a:p>
          <a:p>
            <a:pPr fontAlgn="ctr">
              <a:tabLst>
                <a:tab pos="715963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และวางแผนการดำเนินธุรกิจอย่างมีระบบ</a:t>
            </a:r>
          </a:p>
          <a:p>
            <a:pPr fontAlgn="ctr">
              <a:tabLst>
                <a:tab pos="715963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และมีประสิทธิภาพ เพื่อให้</a:t>
            </a:r>
            <a:r>
              <a:rPr lang="th-TH" b="1" spc="-8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บรรลุวัตถุประสงค์</a:t>
            </a:r>
          </a:p>
          <a:p>
            <a:pPr fontAlgn="ctr">
              <a:tabLst>
                <a:tab pos="715963" algn="l"/>
              </a:tabLst>
            </a:pPr>
            <a:r>
              <a:rPr lang="th-TH" b="1" spc="-8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ตามที่กำหนดไว้ ได้แก่ กำไร หรืออื่นๆ ที่คาดหวัง</a:t>
            </a:r>
          </a:p>
          <a:p>
            <a:pPr fontAlgn="ctr">
              <a:tabLst>
                <a:tab pos="715963" algn="l"/>
              </a:tabLst>
            </a:pPr>
            <a:r>
              <a:rPr lang="th-TH" b="1" spc="-8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เอาไว้ สามารถ</a:t>
            </a: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ใช้เป็นเครื่องมือในการนำเสนอ</a:t>
            </a:r>
          </a:p>
          <a:p>
            <a:pPr fontAlgn="ctr">
              <a:tabLst>
                <a:tab pos="715963" algn="l"/>
              </a:tabLst>
            </a:pP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ต่อหุ้นส่วนหรือสถาบันการเงินต่างๆ เพื่อ</a:t>
            </a:r>
            <a:b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</a:br>
            <a:r>
              <a:rPr lang="th-TH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ประโยชน์ในการพิจารณาร่วมลงทุน หรือการพิจารณาเงินกู้</a:t>
            </a: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044" y="1946607"/>
            <a:ext cx="3488420" cy="280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782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111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971600" y="404664"/>
            <a:ext cx="77768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715963" algn="l"/>
              </a:tabLst>
            </a:pPr>
            <a: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แผนธุรกิจที่ดีควรมีลักษณะดังนี้</a:t>
            </a:r>
            <a:endParaRPr lang="th-TH" b="1" dirty="0"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7" y="983286"/>
            <a:ext cx="5661495" cy="597914"/>
          </a:xfrm>
          <a:prstGeom prst="rect">
            <a:avLst/>
          </a:prstGeom>
        </p:spPr>
      </p:pic>
      <p:pic>
        <p:nvPicPr>
          <p:cNvPr id="5" name="รูปภาพ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207" y="1678535"/>
            <a:ext cx="4777081" cy="597914"/>
          </a:xfrm>
          <a:prstGeom prst="rect">
            <a:avLst/>
          </a:prstGeom>
        </p:spPr>
      </p:pic>
      <p:pic>
        <p:nvPicPr>
          <p:cNvPr id="6" name="รูปภาพ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698" y="2268868"/>
            <a:ext cx="4777081" cy="597914"/>
          </a:xfrm>
          <a:prstGeom prst="rect">
            <a:avLst/>
          </a:prstGeom>
        </p:spPr>
      </p:pic>
      <p:pic>
        <p:nvPicPr>
          <p:cNvPr id="8" name="รูปภาพ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362" y="2849304"/>
            <a:ext cx="7037942" cy="597914"/>
          </a:xfrm>
          <a:prstGeom prst="rect">
            <a:avLst/>
          </a:prstGeom>
        </p:spPr>
      </p:pic>
      <p:pic>
        <p:nvPicPr>
          <p:cNvPr id="9" name="รูปภาพ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020" y="1504393"/>
            <a:ext cx="2943444" cy="1363842"/>
          </a:xfrm>
          <a:prstGeom prst="rect">
            <a:avLst/>
          </a:prstGeom>
        </p:spPr>
      </p:pic>
      <p:pic>
        <p:nvPicPr>
          <p:cNvPr id="10" name="รูปภาพ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23" y="3769732"/>
            <a:ext cx="4335950" cy="595372"/>
          </a:xfrm>
          <a:prstGeom prst="rect">
            <a:avLst/>
          </a:prstGeom>
        </p:spPr>
      </p:pic>
      <p:sp>
        <p:nvSpPr>
          <p:cNvPr id="15" name="สี่เหลี่ยมผืนผ้า 14"/>
          <p:cNvSpPr/>
          <p:nvPr/>
        </p:nvSpPr>
        <p:spPr>
          <a:xfrm>
            <a:off x="368003" y="4493419"/>
            <a:ext cx="629223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715963" algn="l"/>
                <a:tab pos="1166813" algn="l"/>
              </a:tabLst>
            </a:pPr>
            <a: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pc="-30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  <a:sym typeface="Wingdings" panose="05000000000000000000" pitchFamily="2" charset="2"/>
              </a:rPr>
              <a:t></a:t>
            </a:r>
            <a: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ให้รายละเอียดเกี่ยวกับการเริ่มต้นธุรกิจ ทำให้ผู้ประกอบการมีเป้าหมายชัดเจน </a:t>
            </a:r>
          </a:p>
          <a:p>
            <a:pPr algn="thaiDist" fontAlgn="ctr">
              <a:tabLst>
                <a:tab pos="715963" algn="l"/>
                <a:tab pos="1166813" algn="l"/>
              </a:tabLst>
            </a:pPr>
            <a: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pc="-30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  <a:sym typeface="Wingdings" panose="05000000000000000000" pitchFamily="2" charset="2"/>
              </a:rPr>
              <a:t>	</a:t>
            </a:r>
            <a: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เป็นเครื่องมือที่แสวงหาเงินทุนจากผู้ร่วมลงทุน </a:t>
            </a:r>
          </a:p>
          <a:p>
            <a:pPr algn="thaiDist" fontAlgn="ctr">
              <a:tabLst>
                <a:tab pos="715963" algn="l"/>
                <a:tab pos="1166813" algn="l"/>
              </a:tabLst>
            </a:pPr>
            <a: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pc="-30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  <a:sym typeface="Wingdings" panose="05000000000000000000" pitchFamily="2" charset="2"/>
              </a:rPr>
              <a:t>	</a:t>
            </a:r>
            <a: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ให้รายละเอียดของกิจกรรมต่างๆ</a:t>
            </a:r>
            <a:endParaRPr lang="th-TH" b="1" dirty="0">
              <a:latin typeface="Browallia New" panose="020B0604020202020204" pitchFamily="34" charset="-34"/>
              <a:ea typeface="SimSun" pitchFamily="2" charset="-122"/>
              <a:cs typeface="Browallia New" panose="020B0604020202020204" pitchFamily="34" charset="-34"/>
            </a:endParaRPr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704" y="3489184"/>
            <a:ext cx="1472187" cy="263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51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120" y="1788255"/>
            <a:ext cx="6936936" cy="4665081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112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31540" y="332656"/>
            <a:ext cx="8316924" cy="157057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609965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113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31540" y="332656"/>
            <a:ext cx="8316924" cy="1570578"/>
          </a:xfrm>
          <a:prstGeom prst="rect">
            <a:avLst/>
          </a:prstGeom>
          <a:blipFill>
            <a:blip r:embed="rId8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31540" y="1744840"/>
            <a:ext cx="83169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715963" algn="l"/>
              </a:tabLst>
            </a:pPr>
            <a:r>
              <a:rPr lang="th-TH" sz="2600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600" b="1" spc="-30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ปกหน้า </a:t>
            </a:r>
            <a:r>
              <a:rPr lang="th-TH" sz="2600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เป็นสิ่งแรกที่ผู้อ่านแผนธุรกิจจะเห็น จึงควรมีชื่อของธุรกิจรวมทั้งที่อยู่ หมายเลขโทรศัพท์ หมายเลขโทรสาร สัญลักษณ์ของธุรกิจ นอกจากนั้นอาจจะมีชื่อที่อยู่และหมายเลขโทรศัพท์ของผู้ประกอบการอยู่ด้วย เพื่อความสะดวกในการติดต่อกลับ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431540" y="3241845"/>
            <a:ext cx="831692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715963" algn="l"/>
              </a:tabLst>
            </a:pPr>
            <a:r>
              <a:rPr lang="th-TH" sz="2600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600" b="1" spc="-30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สารบัญ </a:t>
            </a:r>
            <a:r>
              <a:rPr lang="th-TH" sz="2600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มีไว้เพื่อความสะดวกในการค้นหารายละเอียดของแผนธุรกิจได้เร็วขึ้น ซึ่งจะมีประโยชน์ในการเจรจาต่อรองกับบุคคลภายนอก เพราะยืนยันข้อมูลโดยอ้างอิงเอกสารซึ่งกันและกันได้ง่ายขึ้น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431540" y="4472533"/>
            <a:ext cx="8316924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715963" algn="l"/>
              </a:tabLst>
            </a:pPr>
            <a:r>
              <a:rPr lang="th-TH" sz="2600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</a:t>
            </a:r>
            <a:r>
              <a:rPr lang="th-TH" sz="2600" b="1" spc="-30" dirty="0">
                <a:solidFill>
                  <a:srgbClr val="FF0066"/>
                </a:solidFill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คำนำ </a:t>
            </a:r>
            <a:r>
              <a:rPr lang="th-TH" sz="2600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เป็นส่วนที่อยู่ถัดจากหน้าปกใน ผู้เขียนรายงานแผนธุรกิจจะเป็นผู้เขียนเอง โดยกล่าวถึงวัตถุประสงค์และขอบเขต อาจรวมถึงปัญหาอุปสรรคในการจัดทำแผนธุรกิจ ตลอดจนคำขอบคุณผู้ที่ให้ความช่วยเหลือในการรวบรวมข้อมูล หรือการเขียนแผนธุรกิจ (ถ้ามี) โดยให้ลงท้ายด้วยชื่อผู้จัดทำแผนธุรกิจและวันที่กำกับ</a:t>
            </a:r>
          </a:p>
        </p:txBody>
      </p:sp>
    </p:spTree>
    <p:extLst>
      <p:ext uri="{BB962C8B-B14F-4D97-AF65-F5344CB8AC3E}">
        <p14:creationId xmlns:p14="http://schemas.microsoft.com/office/powerpoint/2010/main" val="196548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114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620688"/>
            <a:ext cx="8113224" cy="511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03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115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320" y="476672"/>
            <a:ext cx="7843063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1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รูปภาพ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6" action="ppaction://hlinkpres?slideindex=1&amp;slidetitle=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116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รูปภาพ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6672"/>
            <a:ext cx="8096900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27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รูปภาพ 10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113" y="2519454"/>
            <a:ext cx="2874270" cy="4312929"/>
          </a:xfrm>
          <a:prstGeom prst="rect">
            <a:avLst/>
          </a:prstGeom>
        </p:spPr>
      </p:pic>
      <p:pic>
        <p:nvPicPr>
          <p:cNvPr id="46" name="รูปภาพ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8062" y="6214230"/>
            <a:ext cx="569624" cy="431534"/>
          </a:xfrm>
          <a:prstGeom prst="rect">
            <a:avLst/>
          </a:prstGeom>
        </p:spPr>
      </p:pic>
      <p:pic>
        <p:nvPicPr>
          <p:cNvPr id="2" name="รูปภาพ 1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86" y="6162399"/>
            <a:ext cx="586057" cy="548862"/>
          </a:xfrm>
          <a:prstGeom prst="rect">
            <a:avLst/>
          </a:prstGeom>
        </p:spPr>
      </p:pic>
      <p:pic>
        <p:nvPicPr>
          <p:cNvPr id="14" name="รูปภาพ 13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6165304"/>
            <a:ext cx="586057" cy="548862"/>
          </a:xfrm>
          <a:prstGeom prst="rect">
            <a:avLst/>
          </a:prstGeom>
        </p:spPr>
      </p:pic>
      <p:pic>
        <p:nvPicPr>
          <p:cNvPr id="3" name="รูปภาพ 2">
            <a:hlinkClick r:id="rId7" action="ppaction://hlinkpres?slideindex=1&amp;slidetitle=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8617" y="6021288"/>
            <a:ext cx="729095" cy="682822"/>
          </a:xfrm>
          <a:prstGeom prst="rect">
            <a:avLst/>
          </a:prstGeom>
        </p:spPr>
      </p:pic>
      <p:sp>
        <p:nvSpPr>
          <p:cNvPr id="16" name="ตัวแทนหมายเลขสไลด์ 15"/>
          <p:cNvSpPr>
            <a:spLocks noGrp="1"/>
          </p:cNvSpPr>
          <p:nvPr>
            <p:ph type="sldNum" sz="quarter" idx="12"/>
          </p:nvPr>
        </p:nvSpPr>
        <p:spPr>
          <a:xfrm>
            <a:off x="7919094" y="6274702"/>
            <a:ext cx="509289" cy="298376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117</a:t>
            </a:r>
            <a:endParaRPr lang="th-TH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431540" y="332656"/>
            <a:ext cx="8316924" cy="1570578"/>
          </a:xfrm>
          <a:prstGeom prst="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431540" y="1744840"/>
            <a:ext cx="8316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 fontAlgn="ctr">
              <a:tabLst>
                <a:tab pos="715963" algn="l"/>
              </a:tabLst>
            </a:pPr>
            <a:r>
              <a:rPr lang="th-TH" b="1" spc="-30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rPr>
              <a:t>	บทสรุปผู้บริหารควรเขียนให้สั้นและกะทัดรัด ถึงแม้ว่าบทสรุปผู้บริหารจะจัดไว้อันดับแรก แต่ให้เขียนเป็นอันดับสุดท้ายในการเขียนแผนทั้งหมด ดังนี้</a:t>
            </a:r>
          </a:p>
        </p:txBody>
      </p:sp>
      <p:grpSp>
        <p:nvGrpSpPr>
          <p:cNvPr id="104" name="กลุ่ม 103"/>
          <p:cNvGrpSpPr/>
          <p:nvPr/>
        </p:nvGrpSpPr>
        <p:grpSpPr>
          <a:xfrm>
            <a:off x="1115616" y="2650896"/>
            <a:ext cx="5112171" cy="628863"/>
            <a:chOff x="1115616" y="2650896"/>
            <a:chExt cx="5112171" cy="628863"/>
          </a:xfrm>
        </p:grpSpPr>
        <p:cxnSp>
          <p:nvCxnSpPr>
            <p:cNvPr id="40" name="Straight Connector 18">
              <a:extLst>
                <a:ext uri="{FF2B5EF4-FFF2-40B4-BE49-F238E27FC236}">
                  <a16:creationId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567753" y="3180204"/>
              <a:ext cx="3744417" cy="0"/>
            </a:xfrm>
            <a:prstGeom prst="line">
              <a:avLst/>
            </a:prstGeom>
            <a:noFill/>
            <a:ln w="6350" cap="flat" cmpd="sng" algn="ctr">
              <a:solidFill>
                <a:srgbClr val="0680C3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41" name="TextBox 383">
              <a:extLst>
                <a:ext uri="{FF2B5EF4-FFF2-40B4-BE49-F238E27FC236}">
                  <a16:creationId xmlns:a16="http://schemas.microsoft.com/office/drawing/2014/main" id="{F632D413-A991-4750-A5E1-F74A29A6325F}"/>
                </a:ext>
              </a:extLst>
            </p:cNvPr>
            <p:cNvSpPr txBox="1"/>
            <p:nvPr/>
          </p:nvSpPr>
          <p:spPr>
            <a:xfrm>
              <a:off x="1567753" y="2761330"/>
              <a:ext cx="46600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แนวคิดและขอบเขตของธุรกิจ</a:t>
              </a:r>
              <a:endParaRPr lang="ko-KR" alt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42" name="Rectangle 26">
              <a:extLst>
                <a:ext uri="{FF2B5EF4-FFF2-40B4-BE49-F238E27FC236}">
                  <a16:creationId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1115616" y="2737844"/>
              <a:ext cx="452137" cy="452087"/>
            </a:xfrm>
            <a:prstGeom prst="rect">
              <a:avLst/>
            </a:pr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4" name="รูปภาพ 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089" y="2650896"/>
              <a:ext cx="410415" cy="628863"/>
            </a:xfrm>
            <a:prstGeom prst="rect">
              <a:avLst/>
            </a:prstGeom>
          </p:spPr>
        </p:pic>
      </p:grpSp>
      <p:grpSp>
        <p:nvGrpSpPr>
          <p:cNvPr id="105" name="กลุ่ม 104"/>
          <p:cNvGrpSpPr/>
          <p:nvPr/>
        </p:nvGrpSpPr>
        <p:grpSpPr>
          <a:xfrm>
            <a:off x="1115616" y="3159047"/>
            <a:ext cx="5112171" cy="628863"/>
            <a:chOff x="1115616" y="3159047"/>
            <a:chExt cx="5112171" cy="628863"/>
          </a:xfrm>
        </p:grpSpPr>
        <p:cxnSp>
          <p:nvCxnSpPr>
            <p:cNvPr id="71" name="Straight Connector 18">
              <a:extLst>
                <a:ext uri="{FF2B5EF4-FFF2-40B4-BE49-F238E27FC236}">
                  <a16:creationId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567753" y="3670534"/>
              <a:ext cx="3744417" cy="0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72" name="TextBox 383">
              <a:extLst>
                <a:ext uri="{FF2B5EF4-FFF2-40B4-BE49-F238E27FC236}">
                  <a16:creationId xmlns:a16="http://schemas.microsoft.com/office/drawing/2014/main" id="{F632D413-A991-4750-A5E1-F74A29A6325F}"/>
                </a:ext>
              </a:extLst>
            </p:cNvPr>
            <p:cNvSpPr txBox="1"/>
            <p:nvPr/>
          </p:nvSpPr>
          <p:spPr>
            <a:xfrm>
              <a:off x="1567753" y="3251660"/>
              <a:ext cx="46600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โอกาสของธุรกิจ</a:t>
              </a:r>
              <a:endParaRPr lang="ko-KR" alt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73" name="Rectangle 26">
              <a:extLst>
                <a:ext uri="{FF2B5EF4-FFF2-40B4-BE49-F238E27FC236}">
                  <a16:creationId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1115616" y="3228174"/>
              <a:ext cx="452137" cy="452087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5" name="รูปภาพ 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0269" y="3159047"/>
              <a:ext cx="410415" cy="628863"/>
            </a:xfrm>
            <a:prstGeom prst="rect">
              <a:avLst/>
            </a:prstGeom>
          </p:spPr>
        </p:pic>
      </p:grpSp>
      <p:grpSp>
        <p:nvGrpSpPr>
          <p:cNvPr id="107" name="กลุ่ม 106"/>
          <p:cNvGrpSpPr/>
          <p:nvPr/>
        </p:nvGrpSpPr>
        <p:grpSpPr>
          <a:xfrm>
            <a:off x="1115616" y="3735589"/>
            <a:ext cx="5112171" cy="628863"/>
            <a:chOff x="1115616" y="3735589"/>
            <a:chExt cx="5112171" cy="628863"/>
          </a:xfrm>
        </p:grpSpPr>
        <p:cxnSp>
          <p:nvCxnSpPr>
            <p:cNvPr id="76" name="Straight Connector 18">
              <a:extLst>
                <a:ext uri="{FF2B5EF4-FFF2-40B4-BE49-F238E27FC236}">
                  <a16:creationId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567753" y="4227125"/>
              <a:ext cx="3744417" cy="0"/>
            </a:xfrm>
            <a:prstGeom prst="line">
              <a:avLst/>
            </a:prstGeom>
            <a:noFill/>
            <a:ln w="6350" cap="flat" cmpd="sng" algn="ctr">
              <a:solidFill>
                <a:srgbClr val="92D050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77" name="TextBox 383">
              <a:extLst>
                <a:ext uri="{FF2B5EF4-FFF2-40B4-BE49-F238E27FC236}">
                  <a16:creationId xmlns:a16="http://schemas.microsoft.com/office/drawing/2014/main" id="{F632D413-A991-4750-A5E1-F74A29A6325F}"/>
                </a:ext>
              </a:extLst>
            </p:cNvPr>
            <p:cNvSpPr txBox="1"/>
            <p:nvPr/>
          </p:nvSpPr>
          <p:spPr>
            <a:xfrm>
              <a:off x="1567753" y="3808251"/>
              <a:ext cx="46600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กลุ่มตลาดเป้าหมาย</a:t>
              </a:r>
              <a:endParaRPr lang="ko-KR" alt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78" name="Rectangle 26">
              <a:extLst>
                <a:ext uri="{FF2B5EF4-FFF2-40B4-BE49-F238E27FC236}">
                  <a16:creationId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1115616" y="3784765"/>
              <a:ext cx="452137" cy="45208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6" name="รูปภาพ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475" y="3735589"/>
              <a:ext cx="410415" cy="628863"/>
            </a:xfrm>
            <a:prstGeom prst="rect">
              <a:avLst/>
            </a:prstGeom>
          </p:spPr>
        </p:pic>
      </p:grpSp>
      <p:grpSp>
        <p:nvGrpSpPr>
          <p:cNvPr id="112" name="กลุ่ม 111"/>
          <p:cNvGrpSpPr/>
          <p:nvPr/>
        </p:nvGrpSpPr>
        <p:grpSpPr>
          <a:xfrm>
            <a:off x="1115616" y="4244300"/>
            <a:ext cx="5112171" cy="628863"/>
            <a:chOff x="1115616" y="4244300"/>
            <a:chExt cx="5112171" cy="628863"/>
          </a:xfrm>
        </p:grpSpPr>
        <p:grpSp>
          <p:nvGrpSpPr>
            <p:cNvPr id="108" name="กลุ่ม 107"/>
            <p:cNvGrpSpPr/>
            <p:nvPr/>
          </p:nvGrpSpPr>
          <p:grpSpPr>
            <a:xfrm>
              <a:off x="1115616" y="4275096"/>
              <a:ext cx="5112171" cy="515929"/>
              <a:chOff x="1115616" y="4275096"/>
              <a:chExt cx="5112171" cy="515929"/>
            </a:xfrm>
          </p:grpSpPr>
          <p:cxnSp>
            <p:nvCxnSpPr>
              <p:cNvPr id="81" name="Straight Connector 18">
                <a:extLst>
                  <a:ext uri="{FF2B5EF4-FFF2-40B4-BE49-F238E27FC236}">
                    <a16:creationId xmlns:a16="http://schemas.microsoft.com/office/drawing/2014/main" id="{E8495B19-6D95-4634-A880-325262DD3D2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67753" y="4717456"/>
                <a:ext cx="3744417" cy="0"/>
              </a:xfrm>
              <a:prstGeom prst="line">
                <a:avLst/>
              </a:prstGeom>
              <a:noFill/>
              <a:ln w="6350" cap="flat" cmpd="sng" algn="ctr">
                <a:solidFill>
                  <a:srgbClr val="CC99FF"/>
                </a:solidFill>
                <a:prstDash val="solid"/>
                <a:miter lim="800000"/>
                <a:tailEnd type="oval"/>
              </a:ln>
              <a:effectLst/>
            </p:spPr>
          </p:cxnSp>
          <p:sp>
            <p:nvSpPr>
              <p:cNvPr id="82" name="TextBox 383">
                <a:extLst>
                  <a:ext uri="{FF2B5EF4-FFF2-40B4-BE49-F238E27FC236}">
                    <a16:creationId xmlns:a16="http://schemas.microsoft.com/office/drawing/2014/main" id="{F632D413-A991-4750-A5E1-F74A29A6325F}"/>
                  </a:ext>
                </a:extLst>
              </p:cNvPr>
              <p:cNvSpPr txBox="1"/>
              <p:nvPr/>
            </p:nvSpPr>
            <p:spPr>
              <a:xfrm>
                <a:off x="1567753" y="4298582"/>
                <a:ext cx="4660034" cy="4924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th-TH" altLang="ko-KR" sz="2600" b="1" dirty="0">
                    <a:latin typeface="Browallia New" panose="020B0604020202020204" pitchFamily="34" charset="-34"/>
                    <a:ea typeface="SimSun" pitchFamily="2" charset="-122"/>
                    <a:cs typeface="Browallia New" panose="020B0604020202020204" pitchFamily="34" charset="-34"/>
                  </a:rPr>
                  <a:t>สภาวะการแข่งขัน </a:t>
                </a:r>
                <a:endParaRPr lang="ko-KR" altLang="en-US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endParaRPr>
              </a:p>
            </p:txBody>
          </p:sp>
          <p:sp>
            <p:nvSpPr>
              <p:cNvPr id="83" name="Rectangle 26">
                <a:extLst>
                  <a:ext uri="{FF2B5EF4-FFF2-40B4-BE49-F238E27FC236}">
                    <a16:creationId xmlns:a16="http://schemas.microsoft.com/office/drawing/2014/main" id="{27A35EA1-12DC-46C9-AF4E-6244EA0DC8B4}"/>
                  </a:ext>
                </a:extLst>
              </p:cNvPr>
              <p:cNvSpPr/>
              <p:nvPr/>
            </p:nvSpPr>
            <p:spPr>
              <a:xfrm>
                <a:off x="1115616" y="4275096"/>
                <a:ext cx="452137" cy="452087"/>
              </a:xfrm>
              <a:prstGeom prst="rect">
                <a:avLst/>
              </a:prstGeom>
              <a:solidFill>
                <a:srgbClr val="CC99FF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Arial Unicode MS"/>
                </a:endParaRPr>
              </a:p>
            </p:txBody>
          </p:sp>
        </p:grpSp>
        <p:pic>
          <p:nvPicPr>
            <p:cNvPr id="100" name="รูปภาพ 9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7753" y="4244300"/>
              <a:ext cx="410415" cy="628863"/>
            </a:xfrm>
            <a:prstGeom prst="rect">
              <a:avLst/>
            </a:prstGeom>
          </p:spPr>
        </p:pic>
      </p:grpSp>
      <p:grpSp>
        <p:nvGrpSpPr>
          <p:cNvPr id="109" name="กลุ่ม 108"/>
          <p:cNvGrpSpPr/>
          <p:nvPr/>
        </p:nvGrpSpPr>
        <p:grpSpPr>
          <a:xfrm>
            <a:off x="1115616" y="4675919"/>
            <a:ext cx="5112171" cy="628863"/>
            <a:chOff x="1115616" y="4675919"/>
            <a:chExt cx="5112171" cy="628863"/>
          </a:xfrm>
        </p:grpSpPr>
        <p:cxnSp>
          <p:nvCxnSpPr>
            <p:cNvPr id="86" name="Straight Connector 18">
              <a:extLst>
                <a:ext uri="{FF2B5EF4-FFF2-40B4-BE49-F238E27FC236}">
                  <a16:creationId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567753" y="5194534"/>
              <a:ext cx="3744417" cy="0"/>
            </a:xfrm>
            <a:prstGeom prst="line">
              <a:avLst/>
            </a:prstGeom>
            <a:noFill/>
            <a:ln w="6350" cap="flat" cmpd="sng" algn="ctr">
              <a:solidFill>
                <a:srgbClr val="0680C3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87" name="TextBox 383">
              <a:extLst>
                <a:ext uri="{FF2B5EF4-FFF2-40B4-BE49-F238E27FC236}">
                  <a16:creationId xmlns:a16="http://schemas.microsoft.com/office/drawing/2014/main" id="{F632D413-A991-4750-A5E1-F74A29A6325F}"/>
                </a:ext>
              </a:extLst>
            </p:cNvPr>
            <p:cNvSpPr txBox="1"/>
            <p:nvPr/>
          </p:nvSpPr>
          <p:spPr>
            <a:xfrm>
              <a:off x="1567753" y="4775660"/>
              <a:ext cx="46600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ความคุ้มค่าเชิงธุรกิจ</a:t>
              </a:r>
              <a:endParaRPr lang="ko-KR" alt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88" name="Rectangle 26">
              <a:extLst>
                <a:ext uri="{FF2B5EF4-FFF2-40B4-BE49-F238E27FC236}">
                  <a16:creationId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1115616" y="4752174"/>
              <a:ext cx="452137" cy="452087"/>
            </a:xfrm>
            <a:prstGeom prst="rect">
              <a:avLst/>
            </a:prstGeom>
            <a:solidFill>
              <a:srgbClr val="0680C3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101" name="รูปภาพ 10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627" y="4675919"/>
              <a:ext cx="410415" cy="628863"/>
            </a:xfrm>
            <a:prstGeom prst="rect">
              <a:avLst/>
            </a:prstGeom>
          </p:spPr>
        </p:pic>
      </p:grpSp>
      <p:grpSp>
        <p:nvGrpSpPr>
          <p:cNvPr id="110" name="กลุ่ม 109"/>
          <p:cNvGrpSpPr/>
          <p:nvPr/>
        </p:nvGrpSpPr>
        <p:grpSpPr>
          <a:xfrm>
            <a:off x="1115616" y="5131356"/>
            <a:ext cx="5112171" cy="628863"/>
            <a:chOff x="1115616" y="5131356"/>
            <a:chExt cx="5112171" cy="628863"/>
          </a:xfrm>
        </p:grpSpPr>
        <p:cxnSp>
          <p:nvCxnSpPr>
            <p:cNvPr id="91" name="Straight Connector 18">
              <a:extLst>
                <a:ext uri="{FF2B5EF4-FFF2-40B4-BE49-F238E27FC236}">
                  <a16:creationId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567753" y="5684864"/>
              <a:ext cx="3744417" cy="0"/>
            </a:xfrm>
            <a:prstGeom prst="line">
              <a:avLst/>
            </a:prstGeom>
            <a:noFill/>
            <a:ln w="6350" cap="flat" cmpd="sng" algn="ctr">
              <a:solidFill>
                <a:srgbClr val="FFC000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92" name="TextBox 383">
              <a:extLst>
                <a:ext uri="{FF2B5EF4-FFF2-40B4-BE49-F238E27FC236}">
                  <a16:creationId xmlns:a16="http://schemas.microsoft.com/office/drawing/2014/main" id="{F632D413-A991-4750-A5E1-F74A29A6325F}"/>
                </a:ext>
              </a:extLst>
            </p:cNvPr>
            <p:cNvSpPr txBox="1"/>
            <p:nvPr/>
          </p:nvSpPr>
          <p:spPr>
            <a:xfrm>
              <a:off x="1567753" y="5265990"/>
              <a:ext cx="46600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ทีมผู้บริหาร </a:t>
              </a:r>
              <a:endParaRPr lang="ko-KR" alt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93" name="Rectangle 26">
              <a:extLst>
                <a:ext uri="{FF2B5EF4-FFF2-40B4-BE49-F238E27FC236}">
                  <a16:creationId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1115616" y="5242504"/>
              <a:ext cx="452137" cy="452087"/>
            </a:xfrm>
            <a:prstGeom prst="rect">
              <a:avLst/>
            </a:prstGeom>
            <a:solidFill>
              <a:srgbClr val="FFC00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102" name="รูปภาพ 10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3133" y="5131356"/>
              <a:ext cx="410415" cy="628863"/>
            </a:xfrm>
            <a:prstGeom prst="rect">
              <a:avLst/>
            </a:prstGeom>
          </p:spPr>
        </p:pic>
      </p:grpSp>
      <p:grpSp>
        <p:nvGrpSpPr>
          <p:cNvPr id="111" name="กลุ่ม 110"/>
          <p:cNvGrpSpPr/>
          <p:nvPr/>
        </p:nvGrpSpPr>
        <p:grpSpPr>
          <a:xfrm>
            <a:off x="1115616" y="5679226"/>
            <a:ext cx="5112171" cy="628863"/>
            <a:chOff x="1115616" y="5679226"/>
            <a:chExt cx="5112171" cy="628863"/>
          </a:xfrm>
        </p:grpSpPr>
        <p:cxnSp>
          <p:nvCxnSpPr>
            <p:cNvPr id="96" name="Straight Connector 18">
              <a:extLst>
                <a:ext uri="{FF2B5EF4-FFF2-40B4-BE49-F238E27FC236}">
                  <a16:creationId xmlns:a16="http://schemas.microsoft.com/office/drawing/2014/main" id="{E8495B19-6D95-4634-A880-325262DD3D2A}"/>
                </a:ext>
              </a:extLst>
            </p:cNvPr>
            <p:cNvCxnSpPr>
              <a:cxnSpLocks/>
            </p:cNvCxnSpPr>
            <p:nvPr/>
          </p:nvCxnSpPr>
          <p:spPr>
            <a:xfrm>
              <a:off x="1567753" y="6188447"/>
              <a:ext cx="3744417" cy="0"/>
            </a:xfrm>
            <a:prstGeom prst="line">
              <a:avLst/>
            </a:prstGeom>
            <a:noFill/>
            <a:ln w="6350" cap="flat" cmpd="sng" algn="ctr">
              <a:solidFill>
                <a:srgbClr val="92D050"/>
              </a:solidFill>
              <a:prstDash val="solid"/>
              <a:miter lim="800000"/>
              <a:tailEnd type="oval"/>
            </a:ln>
            <a:effectLst/>
          </p:spPr>
        </p:cxnSp>
        <p:sp>
          <p:nvSpPr>
            <p:cNvPr id="97" name="TextBox 383">
              <a:extLst>
                <a:ext uri="{FF2B5EF4-FFF2-40B4-BE49-F238E27FC236}">
                  <a16:creationId xmlns:a16="http://schemas.microsoft.com/office/drawing/2014/main" id="{F632D413-A991-4750-A5E1-F74A29A6325F}"/>
                </a:ext>
              </a:extLst>
            </p:cNvPr>
            <p:cNvSpPr txBox="1"/>
            <p:nvPr/>
          </p:nvSpPr>
          <p:spPr>
            <a:xfrm>
              <a:off x="1567753" y="5769573"/>
              <a:ext cx="46600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th-TH" altLang="ko-KR" sz="2600" b="1" dirty="0">
                  <a:latin typeface="Browallia New" panose="020B0604020202020204" pitchFamily="34" charset="-34"/>
                  <a:ea typeface="SimSun" pitchFamily="2" charset="-122"/>
                  <a:cs typeface="Browallia New" panose="020B0604020202020204" pitchFamily="34" charset="-34"/>
                </a:rPr>
                <a:t>ข้อเสนอแนะ</a:t>
              </a:r>
              <a:endParaRPr lang="ko-KR" altLang="en-US" sz="2600" b="1" dirty="0">
                <a:latin typeface="Browallia New" panose="020B0604020202020204" pitchFamily="34" charset="-34"/>
                <a:ea typeface="SimSun" pitchFamily="2" charset="-122"/>
                <a:cs typeface="Browallia New" panose="020B0604020202020204" pitchFamily="34" charset="-34"/>
              </a:endParaRPr>
            </a:p>
          </p:txBody>
        </p:sp>
        <p:sp>
          <p:nvSpPr>
            <p:cNvPr id="98" name="Rectangle 26">
              <a:extLst>
                <a:ext uri="{FF2B5EF4-FFF2-40B4-BE49-F238E27FC236}">
                  <a16:creationId xmlns:a16="http://schemas.microsoft.com/office/drawing/2014/main" id="{27A35EA1-12DC-46C9-AF4E-6244EA0DC8B4}"/>
                </a:ext>
              </a:extLst>
            </p:cNvPr>
            <p:cNvSpPr/>
            <p:nvPr/>
          </p:nvSpPr>
          <p:spPr>
            <a:xfrm>
              <a:off x="1115616" y="5746087"/>
              <a:ext cx="452137" cy="452087"/>
            </a:xfrm>
            <a:prstGeom prst="rect">
              <a:avLst/>
            </a:prstGeom>
            <a:solidFill>
              <a:srgbClr val="92D05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Arial Unicode MS"/>
              </a:endParaRPr>
            </a:p>
          </p:txBody>
        </p:sp>
        <p:pic>
          <p:nvPicPr>
            <p:cNvPr id="103" name="รูปภาพ 10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421" y="5679226"/>
              <a:ext cx="410415" cy="62886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10963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9000"/>
                            </p:stCondLst>
                            <p:childTnLst>
                              <p:par>
                                <p:cTn id="5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15365</TotalTime>
  <Words>805</Words>
  <Application>Microsoft Office PowerPoint</Application>
  <PresentationFormat>นำเสนอทางหน้าจอ (4:3)</PresentationFormat>
  <Paragraphs>77</Paragraphs>
  <Slides>16</Slides>
  <Notes>16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16</vt:i4>
      </vt:variant>
    </vt:vector>
  </HeadingPairs>
  <TitlesOfParts>
    <vt:vector size="21" baseType="lpstr">
      <vt:lpstr>맑은 고딕</vt:lpstr>
      <vt:lpstr>Arial</vt:lpstr>
      <vt:lpstr>Browallia New</vt:lpstr>
      <vt:lpstr>Calibri</vt:lpstr>
      <vt:lpstr>Default Design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nu-keaw</dc:creator>
  <cp:lastModifiedBy>Admin</cp:lastModifiedBy>
  <cp:revision>1109</cp:revision>
  <cp:lastPrinted>2013-12-18T04:28:54Z</cp:lastPrinted>
  <dcterms:created xsi:type="dcterms:W3CDTF">2013-09-10T05:06:28Z</dcterms:created>
  <dcterms:modified xsi:type="dcterms:W3CDTF">2023-01-23T05:38:40Z</dcterms:modified>
</cp:coreProperties>
</file>