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ลักษณะ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ลักษณะ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6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484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706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039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551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045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8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234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887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50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50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195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5AB18-DE35-4DC9-9E89-3628FEF2D727}" type="datetimeFigureOut">
              <a:rPr lang="th-TH" smtClean="0"/>
              <a:t>09/11/65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6394-6900-4E88-8793-AD827FDCE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51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/>
              <a:t>Unit </a:t>
            </a:r>
            <a:r>
              <a:rPr lang="th-TH" sz="6000" dirty="0"/>
              <a:t>1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7016824" cy="216024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Accounting  Stands in  ASEAN</a:t>
            </a:r>
            <a:endParaRPr lang="th-TH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9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1. </a:t>
            </a:r>
            <a:r>
              <a:rPr lang="en-US" dirty="0"/>
              <a:t>Development  of  Accounting  Data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12568"/>
          </a:xfrm>
        </p:spPr>
        <p:txBody>
          <a:bodyPr>
            <a:normAutofit/>
          </a:bodyPr>
          <a:lstStyle/>
          <a:p>
            <a:r>
              <a:rPr lang="th-TH" sz="3600" dirty="0"/>
              <a:t>สิ่งที่สถาบันทางวิชาชีพควรรู้ คือ</a:t>
            </a:r>
          </a:p>
          <a:p>
            <a:pPr marL="514350" indent="-514350">
              <a:buAutoNum type="arabicPeriod"/>
            </a:pPr>
            <a:r>
              <a:rPr lang="en-US" sz="3600" dirty="0"/>
              <a:t>National  Association  of  Accountants  or </a:t>
            </a:r>
            <a:r>
              <a:rPr lang="th-TH" sz="3600" dirty="0"/>
              <a:t>“</a:t>
            </a:r>
            <a:r>
              <a:rPr lang="en-US" sz="3600" dirty="0"/>
              <a:t>NAA</a:t>
            </a:r>
            <a:r>
              <a:rPr lang="th-TH" sz="3600" dirty="0"/>
              <a:t>”.  </a:t>
            </a:r>
            <a:r>
              <a:rPr lang="en-US" sz="3600" dirty="0"/>
              <a:t>This  is  responsible  for  the  development  of  cost  and  management  accounting  since  then  unit  now.</a:t>
            </a:r>
            <a:r>
              <a:rPr lang="th-TH" sz="3600" dirty="0"/>
              <a:t>  </a:t>
            </a:r>
          </a:p>
          <a:p>
            <a:pPr marL="0" indent="0">
              <a:buNone/>
            </a:pPr>
            <a:r>
              <a:rPr lang="th-TH" sz="4000" dirty="0"/>
              <a:t>สมาคมนักบัญชีนานาชาติ  หรือที่ใช้ตัวย่อว่า “</a:t>
            </a:r>
            <a:r>
              <a:rPr lang="en-US" sz="4000" dirty="0"/>
              <a:t>NAA</a:t>
            </a:r>
            <a:r>
              <a:rPr lang="th-TH" sz="4000" dirty="0"/>
              <a:t>” สถาบันแห่งนี้มีบทบาทต่อการพัฒนาข้อมูลทางบัญชีต้นทุนและบัญชีเพื่อการจัดการ  ตั้งแต่เดิมจนถึงปัจจุบัน</a:t>
            </a:r>
          </a:p>
          <a:p>
            <a:pPr marL="0" indent="0">
              <a:buNone/>
            </a:pP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739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1. </a:t>
            </a:r>
            <a:r>
              <a:rPr lang="en-US" dirty="0"/>
              <a:t>Development  of  Accounting  Data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dirty="0"/>
              <a:t>2. </a:t>
            </a:r>
            <a:r>
              <a:rPr lang="en-US" sz="3600" dirty="0"/>
              <a:t>American  Institute  of  Certified  Public  Accountants  or  </a:t>
            </a:r>
            <a:r>
              <a:rPr lang="th-TH" sz="3600" dirty="0"/>
              <a:t>“</a:t>
            </a:r>
            <a:r>
              <a:rPr lang="en-US" sz="3600" dirty="0"/>
              <a:t>AICPA</a:t>
            </a:r>
            <a:r>
              <a:rPr lang="th-TH" sz="3600" dirty="0"/>
              <a:t>” </a:t>
            </a:r>
            <a:r>
              <a:rPr lang="en-US" sz="3600" dirty="0"/>
              <a:t>is  the  founded  association  for  the  purpose  of  promotion  and  the  development  of  accounting  principles  in  order  to  be  generally  accepted.</a:t>
            </a:r>
            <a:r>
              <a:rPr lang="th-TH" sz="3600" dirty="0"/>
              <a:t> </a:t>
            </a:r>
          </a:p>
          <a:p>
            <a:pPr marL="0" indent="0">
              <a:buNone/>
            </a:pPr>
            <a:r>
              <a:rPr lang="th-TH" sz="4000" dirty="0"/>
              <a:t>สถาบันผู้สอบบัญชีรับอนุญาตแห่งอเมริกา  มีชื่อย่อว่า “</a:t>
            </a:r>
            <a:r>
              <a:rPr lang="en-US" sz="4000" dirty="0"/>
              <a:t>AICPA</a:t>
            </a:r>
            <a:r>
              <a:rPr lang="th-TH" sz="4000" dirty="0"/>
              <a:t>”  เป็นสถาบันที่ก่อตั้งขึ้นเพื่อวัตถุประสงค์ในการส่งเสริมและพัฒนาการบัญชีเพื่อให้เป็นที่ยอมรับกันทั่วไป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190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1. </a:t>
            </a:r>
            <a:r>
              <a:rPr lang="en-US" dirty="0"/>
              <a:t>Development  of  Accounting  Data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3. American  Accounting  Association  with  the  abbreviation  </a:t>
            </a:r>
            <a:r>
              <a:rPr lang="th-TH" sz="3600" dirty="0"/>
              <a:t>“</a:t>
            </a:r>
            <a:r>
              <a:rPr lang="en-US" sz="3600" dirty="0"/>
              <a:t>AAA</a:t>
            </a:r>
            <a:r>
              <a:rPr lang="th-TH" sz="3600" dirty="0"/>
              <a:t>” </a:t>
            </a:r>
            <a:r>
              <a:rPr lang="en-US" sz="3600" dirty="0"/>
              <a:t>is  the  association  which  is  founded  by  the  accounting  staff  of  instructors  from  various  universities  in  the  United  States.</a:t>
            </a:r>
          </a:p>
          <a:p>
            <a:pPr marL="0" indent="0">
              <a:buNone/>
            </a:pPr>
            <a:r>
              <a:rPr lang="th-TH" sz="4000" dirty="0"/>
              <a:t>          สมาคมการบัญชีแห่งอเมริกา ชื่อย่อว่า “</a:t>
            </a:r>
            <a:r>
              <a:rPr lang="en-US" sz="4000" dirty="0"/>
              <a:t>AAA</a:t>
            </a:r>
            <a:r>
              <a:rPr lang="th-TH" sz="4000" dirty="0"/>
              <a:t>”  เป็นสมาคมที่ก่อตั้งขึ้นโดยคณาจารย์ทางการบัญชีจากมหาวิทยาลัยต่าง ๆ ในสหรัฐอเมริกา</a:t>
            </a:r>
          </a:p>
        </p:txBody>
      </p:sp>
    </p:spTree>
    <p:extLst>
      <p:ext uri="{BB962C8B-B14F-4D97-AF65-F5344CB8AC3E}">
        <p14:creationId xmlns:p14="http://schemas.microsoft.com/office/powerpoint/2010/main" val="65070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1. </a:t>
            </a:r>
            <a:r>
              <a:rPr lang="en-US" dirty="0"/>
              <a:t>Development  of  Accounting  Data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dirty="0"/>
              <a:t>4. สหพันธ์นักบัญชีอาเซียน (</a:t>
            </a:r>
            <a:r>
              <a:rPr lang="en-US" sz="4000" dirty="0"/>
              <a:t>ASEAN  Federation  of  Accountants</a:t>
            </a:r>
            <a:r>
              <a:rPr lang="th-TH" sz="4000" dirty="0"/>
              <a:t>)  หรือที่เรียกย่อว่า “</a:t>
            </a:r>
            <a:r>
              <a:rPr lang="en-US" sz="4000" dirty="0"/>
              <a:t>AFA</a:t>
            </a:r>
            <a:r>
              <a:rPr lang="th-TH" sz="4000" dirty="0"/>
              <a:t>” หน่วยงานนี้ตั้งขึ้นจากความร่วมมือของสมาคมนักบัญชีในประเทศอาเซียนในปี พ.ศ. 2519  มีสมาชิก 6 ประเทศ คือ อินโดนีเซีย  มาเลเซีย  ฟิลิปปินส์  สิงคโปร์  บรูไน  และประเทศไทย  วัตถุประสงค์ที่สำคัญของสหพันธ์  คือการมุ่งพัฒนาและยกระดับมาตรฐานวิชาชีพนักบัญชีใน 3 ภาค  อาเซียนให้เป็นไปในแนวทางเดียวกัน  และเป็นที่ยอมรับของประเทศต่าง ๆ ทั่วโลก</a:t>
            </a:r>
          </a:p>
        </p:txBody>
      </p:sp>
    </p:spTree>
    <p:extLst>
      <p:ext uri="{BB962C8B-B14F-4D97-AF65-F5344CB8AC3E}">
        <p14:creationId xmlns:p14="http://schemas.microsoft.com/office/powerpoint/2010/main" val="6958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1. </a:t>
            </a:r>
            <a:r>
              <a:rPr lang="en-US" dirty="0"/>
              <a:t>Development  of  Accounting  Data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5. International  Accounting  Standards  Committee  or  </a:t>
            </a:r>
            <a:r>
              <a:rPr lang="th-TH" sz="3600" dirty="0"/>
              <a:t>“</a:t>
            </a:r>
            <a:r>
              <a:rPr lang="en-US" sz="3600" dirty="0"/>
              <a:t>IASC</a:t>
            </a:r>
            <a:r>
              <a:rPr lang="th-TH" sz="3600" dirty="0"/>
              <a:t>” </a:t>
            </a:r>
          </a:p>
          <a:p>
            <a:pPr marL="0" indent="0">
              <a:buNone/>
            </a:pPr>
            <a:r>
              <a:rPr lang="th-TH" sz="4000" dirty="0"/>
              <a:t>คณะกรรมการมาตรฐานการบัญชีระหว่างชาติ</a:t>
            </a:r>
          </a:p>
          <a:p>
            <a:pPr marL="0" indent="0">
              <a:buNone/>
            </a:pPr>
            <a:r>
              <a:rPr lang="en-US" sz="3600" dirty="0"/>
              <a:t>6. Association  of  Accountants  and  Certified  Public  Accountants  of  Thailand  </a:t>
            </a:r>
            <a:r>
              <a:rPr lang="th-TH" sz="4000" dirty="0"/>
              <a:t>สมาคมนักบัญชีและผู้สอบบัญชีรับอนุญาตแห่งประเทศไทย</a:t>
            </a:r>
          </a:p>
        </p:txBody>
      </p:sp>
    </p:spTree>
    <p:extLst>
      <p:ext uri="{BB962C8B-B14F-4D97-AF65-F5344CB8AC3E}">
        <p14:creationId xmlns:p14="http://schemas.microsoft.com/office/powerpoint/2010/main" val="39059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1. </a:t>
            </a:r>
            <a:r>
              <a:rPr lang="en-US" dirty="0"/>
              <a:t>Development  of  Accounting  Data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4000" dirty="0"/>
              <a:t>7. คณะกรรมการควบคุมการประกอบวิชาชีพสอบบัญชี (</a:t>
            </a:r>
            <a:r>
              <a:rPr lang="th-TH" sz="4000" dirty="0" err="1"/>
              <a:t>ก.บช</a:t>
            </a:r>
            <a:r>
              <a:rPr lang="th-TH" sz="4000" dirty="0"/>
              <a:t>.) ซึ่งเป็นหน่วยงานของรัฐ  ทำหน้าที่ในการออกข้อบังคับ  กฎเกณฑ์  และข้อกำหนดในการออกใบอนุญาต  การประกอบวิชาชีพสอบบัญชีให้แก่นักบัญชีที่ต้องการเป็นผู้สอบบัญชีรับอนุญาต</a:t>
            </a:r>
          </a:p>
          <a:p>
            <a:pPr marL="0" indent="0">
              <a:buNone/>
            </a:pPr>
            <a:r>
              <a:rPr lang="th-TH" sz="4000" dirty="0"/>
              <a:t>8. ตลาดหลักทรัพย์แห่งประเทศไทย  หรือที่ย่อว่า “</a:t>
            </a:r>
            <a:r>
              <a:rPr lang="en-US" sz="4000" dirty="0"/>
              <a:t>SET</a:t>
            </a:r>
            <a:r>
              <a:rPr lang="th-TH" sz="4000" dirty="0"/>
              <a:t>”  มีวัตถุประสงค์เพื่อส่งเสริมและพัฒนาตลาดเงินและตลาดทุนในประเทศไทย</a:t>
            </a:r>
          </a:p>
        </p:txBody>
      </p:sp>
    </p:spTree>
    <p:extLst>
      <p:ext uri="{BB962C8B-B14F-4D97-AF65-F5344CB8AC3E}">
        <p14:creationId xmlns:p14="http://schemas.microsoft.com/office/powerpoint/2010/main" val="41471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2. </a:t>
            </a:r>
            <a:r>
              <a:rPr lang="en-US" dirty="0"/>
              <a:t>Standard  of  New  Accounting  for  SMEs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400" dirty="0"/>
              <a:t>แนวโน้มการจัดทำมาตรฐานการบัญชีสำหรับธุรกิจขนาดกลางและขนาดย่อม หรือ </a:t>
            </a:r>
            <a:r>
              <a:rPr lang="en-US" sz="4400" dirty="0"/>
              <a:t>SMEs </a:t>
            </a:r>
            <a:r>
              <a:rPr lang="th-TH" sz="4400" dirty="0"/>
              <a:t>ของไทย  มีความเป็นไปได้สูงมาก  คณะกรรมการสมาพันธ์นักบัญชีประจำอาเซียนได้มอบหมายสภาวิชาชีพบัญชีฯ  เป็นหัวหน้าในการดำเนินการศึกษาและจัดทำมาตรฐานการบัญชีสำหรับธุรกิจ </a:t>
            </a:r>
            <a:r>
              <a:rPr lang="en-US" sz="4400" dirty="0"/>
              <a:t>SMEs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40613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2. </a:t>
            </a:r>
            <a:r>
              <a:rPr lang="en-US" dirty="0"/>
              <a:t>Standard  of  New  Accounting  for  SMEs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r>
              <a:rPr lang="th-TH" sz="4400" dirty="0"/>
              <a:t>มาตรฐานการบัญชีระหว่างประเทศสำหรับกิจการขนาดย่อม  จะนำมาใช้กับกิจการที่ต้องเผยแพร่งบการเงิน เพื่อวัตถุประสงค์ทั่วไปให้ผู้ใช้งบการเงินภายนอกและไม่ได้มีความรับผิดชอบต่อสาธารณะ  ได้แก่  บริษัทในตลาดหลักทรัพย์  ธนาคาร  บริษัทประกัน  บริษัทนายหน้าค้าหลักทรัพย์กองทุนบำเหน็จบำนาญ</a:t>
            </a:r>
          </a:p>
        </p:txBody>
      </p:sp>
    </p:spTree>
    <p:extLst>
      <p:ext uri="{BB962C8B-B14F-4D97-AF65-F5344CB8AC3E}">
        <p14:creationId xmlns:p14="http://schemas.microsoft.com/office/powerpoint/2010/main" val="122946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2. </a:t>
            </a:r>
            <a:r>
              <a:rPr lang="en-US" dirty="0"/>
              <a:t>Standard  of  New  Accounting  for  SMEs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661248"/>
          </a:xfrm>
        </p:spPr>
        <p:txBody>
          <a:bodyPr>
            <a:noAutofit/>
          </a:bodyPr>
          <a:lstStyle/>
          <a:p>
            <a:r>
              <a:rPr lang="th-TH" sz="4000" dirty="0"/>
              <a:t>มาตรฐานการบัญชีระหว่างประเทศ  สำหรับกิจการขนาดกลางและขนาดย่อมมีความแตกต่างจากมาตรฐานการบัญชีระหว่างประเทศในเรื่องของการเปิดเผยข้อมูลที่ลดลง   การรับรู้และการวัดมูลค่าที่มีความยุ่งยากน้อยลง  </a:t>
            </a:r>
          </a:p>
          <a:p>
            <a:r>
              <a:rPr lang="th-TH" sz="4000" dirty="0">
                <a:solidFill>
                  <a:srgbClr val="FF0000"/>
                </a:solidFill>
              </a:rPr>
              <a:t>ประเด็นความแตกต่าง</a:t>
            </a:r>
            <a:r>
              <a:rPr lang="th-TH" sz="4000" dirty="0"/>
              <a:t>ระหว่างมาตรฐานการบัญชีระหว่างประเทศกับมาตรฐานการบัญชีระหว่างประเทศสำหรับกิจการขนาดกลางและขนาดย่อม  ได้แก่  การรวมธุรกิจ  เงินลงทุนในบริษัทร่วมและกิจการร่วมค้า  การรับรู้ค่าใช้จ่าย  เครื่องมือทางการเงิน  ผลประโยชน์ของพนักงาน  ภาษีเงินได้  เป็นต้น     </a:t>
            </a:r>
          </a:p>
        </p:txBody>
      </p:sp>
    </p:spTree>
    <p:extLst>
      <p:ext uri="{BB962C8B-B14F-4D97-AF65-F5344CB8AC3E}">
        <p14:creationId xmlns:p14="http://schemas.microsoft.com/office/powerpoint/2010/main" val="213728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Application  of  international  financial  Reporting  Standards  in  ASEAN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lnSpcReduction="10000"/>
          </a:bodyPr>
          <a:lstStyle/>
          <a:p>
            <a:r>
              <a:rPr lang="th-TH" sz="4000" dirty="0"/>
              <a:t>การปรับใช้มาตรฐานการรายงานทางการเงินระหว่างประเทศในกลุ่มอาเซียน  ใช้มาตรฐานการรายงานทางการเงินระหว่างประเทศ (</a:t>
            </a:r>
            <a:r>
              <a:rPr lang="en-US" sz="4000" dirty="0"/>
              <a:t>IFRS</a:t>
            </a:r>
            <a:r>
              <a:rPr lang="th-TH" sz="4000" dirty="0"/>
              <a:t>) ที่ออกโดยคณะกรรมการกำหนดมาตรฐานการบัญชีระหว่างประเทศ (</a:t>
            </a:r>
            <a:r>
              <a:rPr lang="en-US" sz="4000" dirty="0"/>
              <a:t>IASB</a:t>
            </a:r>
            <a:r>
              <a:rPr lang="th-TH" sz="4000" dirty="0"/>
              <a:t>) ได้รับการยอมรับอย่างต่อเนื่องจากผู้กำหนดมาตรฐานการบัญชีในภูมิภาคเอเชียตะวันออกเฉียงใต้  ได้แก่  </a:t>
            </a:r>
            <a:r>
              <a:rPr lang="en-US" sz="4000" dirty="0"/>
              <a:t>Indonesia  Malaysia  Philippines  Singapore  Vietnam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90493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Issues  will be  studied  in  this  module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/>
              <a:t>Development  of  accounting  Data</a:t>
            </a:r>
          </a:p>
          <a:p>
            <a:pPr marL="514350" indent="-514350">
              <a:buAutoNum type="arabicPeriod"/>
            </a:pPr>
            <a:r>
              <a:rPr lang="en-US" sz="4400" dirty="0"/>
              <a:t>New  Accounting  Standards  for  SMEs</a:t>
            </a:r>
          </a:p>
          <a:p>
            <a:pPr marL="514350" indent="-514350">
              <a:buAutoNum type="arabicPeriod"/>
            </a:pPr>
            <a:r>
              <a:rPr lang="en-US" sz="4400" dirty="0"/>
              <a:t>Application  of  international  Financial Reporting in  ASEAN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02625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Related  thinking  skills  to  the  indicators  in  this unit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Be  able  to  develop  the  accounting  data</a:t>
            </a:r>
          </a:p>
          <a:p>
            <a:pPr marL="514350" indent="-514350">
              <a:buAutoNum type="arabicPeriod"/>
            </a:pPr>
            <a:r>
              <a:rPr lang="en-US" sz="3600" dirty="0"/>
              <a:t>Be  able  to  perform  according  to  the  rule  of  the  new  accounting  standards  for  SMEs</a:t>
            </a:r>
          </a:p>
          <a:p>
            <a:pPr marL="514350" indent="-514350">
              <a:buAutoNum type="arabicPeriod"/>
            </a:pPr>
            <a:r>
              <a:rPr lang="en-US" sz="3600" dirty="0"/>
              <a:t>Be  able  to  apply  the  International  Financial  Reporting  Standards  in  ASEAN  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45711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499449"/>
              </p:ext>
            </p:extLst>
          </p:nvPr>
        </p:nvGraphicFramePr>
        <p:xfrm>
          <a:off x="251520" y="1124744"/>
          <a:ext cx="8784976" cy="4937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/>
                        <a:t>คำศัพท์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/>
                        <a:t>คำแปล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3600" dirty="0"/>
                        <a:t>1. </a:t>
                      </a:r>
                      <a:r>
                        <a:rPr lang="en-US" sz="3600" dirty="0"/>
                        <a:t>National  Association  of  Accountants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4000" dirty="0"/>
                        <a:t>สมาคมนักบัญชีนานาชาติ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2. The  American  Institute  of  Certified  Public</a:t>
                      </a:r>
                      <a:r>
                        <a:rPr lang="en-US" sz="3600" baseline="0" dirty="0"/>
                        <a:t>  Accountants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4000" dirty="0"/>
                        <a:t>สถาบันผู้สอบบัญชีรับอนุญาตแห่งอเมริกา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3. American  Accounting  Association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4000" dirty="0"/>
                        <a:t>สมาคมการบัญชีแห่งอเมริกา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46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37328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1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0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/>
                        <a:t>คำศัพท์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/>
                        <a:t>คำแปล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3600" dirty="0"/>
                        <a:t>4. </a:t>
                      </a:r>
                      <a:r>
                        <a:rPr lang="en-US" sz="3600" dirty="0"/>
                        <a:t>ASEAN</a:t>
                      </a:r>
                      <a:r>
                        <a:rPr lang="en-US" sz="3600" baseline="0" dirty="0"/>
                        <a:t>  Federation  of  Accountants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/>
                        <a:t>สหพันธ์นักบัญชีอาเซียน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3600" dirty="0"/>
                        <a:t>5.</a:t>
                      </a:r>
                      <a:r>
                        <a:rPr lang="en-US" sz="3600" dirty="0"/>
                        <a:t> International</a:t>
                      </a:r>
                      <a:r>
                        <a:rPr lang="en-US" sz="3600" baseline="0" dirty="0"/>
                        <a:t>  Accounting  Standards  Committee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/>
                        <a:t>คณะกรรมการมาตรฐานการบัญชีระหว่างประเทศ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3600" dirty="0"/>
                        <a:t>6.</a:t>
                      </a:r>
                      <a:r>
                        <a:rPr lang="en-US" sz="3600" dirty="0"/>
                        <a:t> Stock  Exchange  of  Thailand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/>
                        <a:t>ตลาดหลักทรัพย์แห่งประเทศไทย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20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/>
              <a:t>Vocabulary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447039"/>
              </p:ext>
            </p:extLst>
          </p:nvPr>
        </p:nvGraphicFramePr>
        <p:xfrm>
          <a:off x="179512" y="980728"/>
          <a:ext cx="8784976" cy="5273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/>
                        <a:t>คำศัพท์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/>
                        <a:t>คำแปล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4000" dirty="0"/>
                        <a:t>7. </a:t>
                      </a:r>
                      <a:r>
                        <a:rPr lang="en-US" sz="4000" dirty="0"/>
                        <a:t>ASEAN  Federation</a:t>
                      </a:r>
                      <a:r>
                        <a:rPr lang="en-US" sz="4000" baseline="0" dirty="0"/>
                        <a:t>  of  Accounts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4000" dirty="0"/>
                        <a:t>คณะกรรมการสมาพันธ์นักบัญชีประจำอาเซียน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8. Companies  in  Stock  Exchange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4000" dirty="0"/>
                        <a:t>บริษัทในตลาดหลักทรัพย์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9. Financial  Institution/Bank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4000" dirty="0"/>
                        <a:t>ธนาคาร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10.Insurance Companies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4000" dirty="0"/>
                        <a:t>บริษัทประกัน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9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dirty="0"/>
              <a:t>Vocabulary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023277"/>
              </p:ext>
            </p:extLst>
          </p:nvPr>
        </p:nvGraphicFramePr>
        <p:xfrm>
          <a:off x="251520" y="836712"/>
          <a:ext cx="8712968" cy="5852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132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/>
                        <a:t>คำศัพท์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/>
                        <a:t>คำแปล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11. </a:t>
                      </a:r>
                      <a:r>
                        <a:rPr lang="en-US" sz="3600" dirty="0" err="1"/>
                        <a:t>Dewan</a:t>
                      </a:r>
                      <a:r>
                        <a:rPr lang="en-US" sz="3600" baseline="0" dirty="0" err="1"/>
                        <a:t>StandarAkutansiKeuangan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/>
                        <a:t>คณะกรรมการกำหนดมาตรฐานการบัญชีการเงินประเทศอินโดนีเซีย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12. Malaysian  Accounting  Standard  Board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/>
                        <a:t>คณะกรรมการกำหนดมาตรฐานการบัญชีของประเทศมาเลเซีย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13. Philippine  Interpretations</a:t>
                      </a:r>
                      <a:r>
                        <a:rPr lang="en-US" sz="3600" baseline="0" dirty="0"/>
                        <a:t>  Committee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/>
                        <a:t>คณะกรรมการการตีความมาตรฐานการบัญชีของฟิลิปปินส์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91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32608"/>
              </p:ext>
            </p:extLst>
          </p:nvPr>
        </p:nvGraphicFramePr>
        <p:xfrm>
          <a:off x="251520" y="1600200"/>
          <a:ext cx="8712968" cy="454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/>
                        <a:t>คำศัพท์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/>
                        <a:t>คำแปล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4000" dirty="0"/>
                        <a:t>14. </a:t>
                      </a:r>
                      <a:r>
                        <a:rPr lang="en-US" sz="4000" dirty="0" err="1"/>
                        <a:t>Sigapore</a:t>
                      </a:r>
                      <a:r>
                        <a:rPr lang="en-US" sz="4000" baseline="0" dirty="0"/>
                        <a:t>  Financial  Reporting  Standards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4000" dirty="0"/>
                        <a:t>มาตรฐานการรายงานทางการเงินของประเทศสิงคโปร์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4000" dirty="0"/>
                        <a:t>15.</a:t>
                      </a:r>
                      <a:r>
                        <a:rPr lang="en-US" sz="4000" dirty="0"/>
                        <a:t>Vietnam  Accounting  Standards</a:t>
                      </a:r>
                      <a:endParaRPr lang="th-T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4000" dirty="0"/>
                        <a:t>มาตรฐานการบัญชีเวียดนาม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16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1. </a:t>
            </a:r>
            <a:r>
              <a:rPr lang="en-US" dirty="0"/>
              <a:t>Development  of  Accounting  Data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968552"/>
          </a:xfrm>
        </p:spPr>
        <p:txBody>
          <a:bodyPr>
            <a:normAutofit fontScale="92500" lnSpcReduction="10000"/>
          </a:bodyPr>
          <a:lstStyle/>
          <a:p>
            <a:r>
              <a:rPr lang="th-TH" sz="4400" dirty="0"/>
              <a:t>การพัฒนาข้อมูลทางบัญชี  เพื่อการตัดสินใจได้มีการพัฒนา  เปลี่ยนแปลงไปตามลักษณะของธุรกิจและเทคนิคในการประยุกต์ใช้ของแต่ละองค์การ  แล้วยังมีสถาบันหรือหน่วยงานทางวิชาชีพที่มีหน้าที่และบทบาทโดยตรงต่อการพัฒนาข้อมูลทางบัญชีในเชิงวิชาการ  เพื่อให้ข้อมูลทางบัญชีที่ใช้ในการตัดสินใจเป็นข้อมูลที่ทันสมัย  เชื่อถือได้และช่วยให้บริการสามารถนำไปใช้ตัดสินใจได้อย่างแท้จริง   </a:t>
            </a:r>
          </a:p>
        </p:txBody>
      </p:sp>
    </p:spTree>
    <p:extLst>
      <p:ext uri="{BB962C8B-B14F-4D97-AF65-F5344CB8AC3E}">
        <p14:creationId xmlns:p14="http://schemas.microsoft.com/office/powerpoint/2010/main" val="115642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1038</Words>
  <Application>Microsoft Office PowerPoint</Application>
  <PresentationFormat>นำเสนอทางหน้าจอ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2" baseType="lpstr">
      <vt:lpstr>Arial</vt:lpstr>
      <vt:lpstr>Calibri</vt:lpstr>
      <vt:lpstr>ชุดรูปแบบของ Office</vt:lpstr>
      <vt:lpstr>Unit 1</vt:lpstr>
      <vt:lpstr>Issues  will be  studied  in  this  module</vt:lpstr>
      <vt:lpstr>Related  thinking  skills  to  the  indicators  in  this unit</vt:lpstr>
      <vt:lpstr>Vocabulary</vt:lpstr>
      <vt:lpstr>Vocabulary</vt:lpstr>
      <vt:lpstr>Vocabulary</vt:lpstr>
      <vt:lpstr>Vocabulary</vt:lpstr>
      <vt:lpstr>Vocabulary</vt:lpstr>
      <vt:lpstr>1. Development  of  Accounting  Data</vt:lpstr>
      <vt:lpstr>1. Development  of  Accounting  Data</vt:lpstr>
      <vt:lpstr>1. Development  of  Accounting  Data</vt:lpstr>
      <vt:lpstr>1. Development  of  Accounting  Data</vt:lpstr>
      <vt:lpstr>1. Development  of  Accounting  Data</vt:lpstr>
      <vt:lpstr>1. Development  of  Accounting  Data</vt:lpstr>
      <vt:lpstr>1. Development  of  Accounting  Data</vt:lpstr>
      <vt:lpstr>2. Standard  of  New  Accounting  for  SMEs</vt:lpstr>
      <vt:lpstr>2. Standard  of  New  Accounting  for  SMEs</vt:lpstr>
      <vt:lpstr>2. Standard  of  New  Accounting  for  SMEs</vt:lpstr>
      <vt:lpstr>3. Application  of  international  financial  Reporting  Standards  in  ASEAN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Windows User</dc:creator>
  <cp:lastModifiedBy>LAB 1</cp:lastModifiedBy>
  <cp:revision>18</cp:revision>
  <cp:lastPrinted>2022-11-09T03:18:25Z</cp:lastPrinted>
  <dcterms:created xsi:type="dcterms:W3CDTF">2015-10-18T03:37:16Z</dcterms:created>
  <dcterms:modified xsi:type="dcterms:W3CDTF">2022-11-09T03:19:08Z</dcterms:modified>
</cp:coreProperties>
</file>